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1005"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AC0F2-0BCB-4569-9F24-9A6379B6557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ru-RU"/>
        </a:p>
      </dgm:t>
    </dgm:pt>
    <dgm:pt modelId="{E7D7EE93-5D84-4491-9084-87662725A7A1}">
      <dgm:prSet/>
      <dgm:spPr/>
      <dgm:t>
        <a:bodyPr/>
        <a:lstStyle/>
        <a:p>
          <a:pPr rtl="0"/>
          <a:r>
            <a:rPr lang="ru-RU" dirty="0">
              <a:solidFill>
                <a:srgbClr val="44546A"/>
              </a:solidFill>
            </a:rPr>
            <a:t>Биотехнологический потенциал различных биообъектов </a:t>
          </a:r>
          <a:endParaRPr lang="en-US" dirty="0">
            <a:solidFill>
              <a:srgbClr val="44546A"/>
            </a:solidFill>
          </a:endParaRPr>
        </a:p>
      </dgm:t>
    </dgm:pt>
    <dgm:pt modelId="{FC45C170-238A-415B-AD91-C2A279BCA1B0}" type="parTrans" cxnId="{707F858E-50E3-4FAA-BD27-C94752F951BA}">
      <dgm:prSet/>
      <dgm:spPr/>
      <dgm:t>
        <a:bodyPr/>
        <a:lstStyle/>
        <a:p>
          <a:endParaRPr lang="ru-RU"/>
        </a:p>
      </dgm:t>
    </dgm:pt>
    <dgm:pt modelId="{12E4940B-7108-4140-8F78-CA9DE112E706}" type="sibTrans" cxnId="{707F858E-50E3-4FAA-BD27-C94752F951BA}">
      <dgm:prSet/>
      <dgm:spPr/>
      <dgm:t>
        <a:bodyPr/>
        <a:lstStyle/>
        <a:p>
          <a:endParaRPr lang="ru-RU"/>
        </a:p>
      </dgm:t>
    </dgm:pt>
    <dgm:pt modelId="{1C063E65-8B93-4AF1-97EC-A9B1BF1E6DB0}" type="pres">
      <dgm:prSet presAssocID="{6EDAC0F2-0BCB-4569-9F24-9A6379B65574}" presName="vert0" presStyleCnt="0">
        <dgm:presLayoutVars>
          <dgm:dir/>
          <dgm:animOne val="branch"/>
          <dgm:animLvl val="lvl"/>
        </dgm:presLayoutVars>
      </dgm:prSet>
      <dgm:spPr/>
    </dgm:pt>
    <dgm:pt modelId="{0B25BC9C-B4A0-43D5-847B-41C12B7F1523}" type="pres">
      <dgm:prSet presAssocID="{E7D7EE93-5D84-4491-9084-87662725A7A1}" presName="thickLine" presStyleLbl="alignNode1" presStyleIdx="0" presStyleCnt="1"/>
      <dgm:spPr/>
    </dgm:pt>
    <dgm:pt modelId="{B5EEABB1-7247-4C37-98F6-EE08694FFBAC}" type="pres">
      <dgm:prSet presAssocID="{E7D7EE93-5D84-4491-9084-87662725A7A1}" presName="horz1" presStyleCnt="0"/>
      <dgm:spPr/>
    </dgm:pt>
    <dgm:pt modelId="{B1DD5519-30AE-4D17-8281-2DC7C2148508}" type="pres">
      <dgm:prSet presAssocID="{E7D7EE93-5D84-4491-9084-87662725A7A1}" presName="tx1" presStyleLbl="revTx" presStyleIdx="0" presStyleCnt="1"/>
      <dgm:spPr/>
    </dgm:pt>
    <dgm:pt modelId="{3DF5F177-57EC-420B-8FBD-2F97741B365B}" type="pres">
      <dgm:prSet presAssocID="{E7D7EE93-5D84-4491-9084-87662725A7A1}" presName="vert1" presStyleCnt="0"/>
      <dgm:spPr/>
    </dgm:pt>
  </dgm:ptLst>
  <dgm:cxnLst>
    <dgm:cxn modelId="{00756205-7944-4885-995F-2407FDE1E8D8}" type="presOf" srcId="{6EDAC0F2-0BCB-4569-9F24-9A6379B65574}" destId="{1C063E65-8B93-4AF1-97EC-A9B1BF1E6DB0}" srcOrd="0" destOrd="0" presId="urn:microsoft.com/office/officeart/2008/layout/LinedList"/>
    <dgm:cxn modelId="{7401F011-B4BB-4295-8475-1F1E2C33BB7F}" type="presOf" srcId="{E7D7EE93-5D84-4491-9084-87662725A7A1}" destId="{B1DD5519-30AE-4D17-8281-2DC7C2148508}" srcOrd="0" destOrd="0" presId="urn:microsoft.com/office/officeart/2008/layout/LinedList"/>
    <dgm:cxn modelId="{707F858E-50E3-4FAA-BD27-C94752F951BA}" srcId="{6EDAC0F2-0BCB-4569-9F24-9A6379B65574}" destId="{E7D7EE93-5D84-4491-9084-87662725A7A1}" srcOrd="0" destOrd="0" parTransId="{FC45C170-238A-415B-AD91-C2A279BCA1B0}" sibTransId="{12E4940B-7108-4140-8F78-CA9DE112E706}"/>
    <dgm:cxn modelId="{385AC699-3450-4BA5-8F15-DB66F34BECB7}" type="presParOf" srcId="{1C063E65-8B93-4AF1-97EC-A9B1BF1E6DB0}" destId="{0B25BC9C-B4A0-43D5-847B-41C12B7F1523}" srcOrd="0" destOrd="0" presId="urn:microsoft.com/office/officeart/2008/layout/LinedList"/>
    <dgm:cxn modelId="{2A6256DF-3C0F-456E-B6BB-E9586C52B25F}" type="presParOf" srcId="{1C063E65-8B93-4AF1-97EC-A9B1BF1E6DB0}" destId="{B5EEABB1-7247-4C37-98F6-EE08694FFBAC}" srcOrd="1" destOrd="0" presId="urn:microsoft.com/office/officeart/2008/layout/LinedList"/>
    <dgm:cxn modelId="{2572D7F0-EA57-4433-BB9C-7E92B36D22FD}" type="presParOf" srcId="{B5EEABB1-7247-4C37-98F6-EE08694FFBAC}" destId="{B1DD5519-30AE-4D17-8281-2DC7C2148508}" srcOrd="0" destOrd="0" presId="urn:microsoft.com/office/officeart/2008/layout/LinedList"/>
    <dgm:cxn modelId="{3162F074-1B92-4516-B4B8-1F72DB946912}" type="presParOf" srcId="{B5EEABB1-7247-4C37-98F6-EE08694FFBAC}" destId="{3DF5F177-57EC-420B-8FBD-2F97741B36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00C30B-BB2E-492B-86A0-B5CB40F1967F}"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ru-RU"/>
        </a:p>
      </dgm:t>
    </dgm:pt>
    <dgm:pt modelId="{ED1A7C56-F2A0-487A-9ABE-64550A65AA73}">
      <dgm:prSet/>
      <dgm:spPr/>
      <dgm:t>
        <a:bodyPr/>
        <a:lstStyle/>
        <a:p>
          <a:pPr rtl="0"/>
          <a:r>
            <a:rPr lang="ru-RU" dirty="0"/>
            <a:t>Биотехнология используется с растениями в качестве объекта во многих областях, в том числе:</a:t>
          </a:r>
          <a:endParaRPr lang="en-US" dirty="0"/>
        </a:p>
      </dgm:t>
    </dgm:pt>
    <dgm:pt modelId="{F700F431-C21A-45F9-8038-00786FC6B90B}" type="parTrans" cxnId="{CA9419C7-7E87-4A66-A052-5976C9D4D490}">
      <dgm:prSet/>
      <dgm:spPr/>
      <dgm:t>
        <a:bodyPr/>
        <a:lstStyle/>
        <a:p>
          <a:endParaRPr lang="ru-RU"/>
        </a:p>
      </dgm:t>
    </dgm:pt>
    <dgm:pt modelId="{CCB981D3-BCB1-424B-A37F-81B5DBAFD358}" type="sibTrans" cxnId="{CA9419C7-7E87-4A66-A052-5976C9D4D490}">
      <dgm:prSet/>
      <dgm:spPr/>
      <dgm:t>
        <a:bodyPr/>
        <a:lstStyle/>
        <a:p>
          <a:endParaRPr lang="ru-RU"/>
        </a:p>
      </dgm:t>
    </dgm:pt>
    <dgm:pt modelId="{41041F2D-AC5A-408C-86B1-ACEAFDD5EBD2}">
      <dgm:prSet/>
      <dgm:spPr/>
      <dgm:t>
        <a:bodyPr/>
        <a:lstStyle/>
        <a:p>
          <a:pPr rtl="0"/>
          <a:r>
            <a:rPr lang="ru-RU"/>
            <a:t>Защита от насекомых, которая исходит от растений, а не от применеия пестицидов.</a:t>
          </a:r>
          <a:endParaRPr lang="en-US"/>
        </a:p>
      </dgm:t>
    </dgm:pt>
    <dgm:pt modelId="{A529F894-372F-4D6D-BE02-A443B31A32BE}" type="parTrans" cxnId="{C6855DCF-8593-48AD-803B-8B76FA90F07D}">
      <dgm:prSet/>
      <dgm:spPr/>
      <dgm:t>
        <a:bodyPr/>
        <a:lstStyle/>
        <a:p>
          <a:endParaRPr lang="ru-RU"/>
        </a:p>
      </dgm:t>
    </dgm:pt>
    <dgm:pt modelId="{56CDB0A8-A5A0-4708-ABAF-D90B7802F7FD}" type="sibTrans" cxnId="{C6855DCF-8593-48AD-803B-8B76FA90F07D}">
      <dgm:prSet/>
      <dgm:spPr/>
      <dgm:t>
        <a:bodyPr/>
        <a:lstStyle/>
        <a:p>
          <a:endParaRPr lang="ru-RU"/>
        </a:p>
      </dgm:t>
    </dgm:pt>
    <dgm:pt modelId="{FBBBE877-807B-4676-872F-66DF1942325F}">
      <dgm:prSet/>
      <dgm:spPr/>
      <dgm:t>
        <a:bodyPr/>
        <a:lstStyle/>
        <a:p>
          <a:pPr rtl="0"/>
          <a:r>
            <a:rPr lang="ru-RU"/>
            <a:t>Устойчивость к гербицидам, которая делает борьбу с сорняками более эффективной и уменьшает количество применимых гербицидов. § Защита от болезней, которая исходит изнутри растения, чтобы обеспечить защиту от определенных вирусных или грибковых заболеваний.</a:t>
          </a:r>
          <a:endParaRPr lang="en-US"/>
        </a:p>
      </dgm:t>
    </dgm:pt>
    <dgm:pt modelId="{9687CDD2-5641-4F9C-9F14-ADBD50E7B0A0}" type="parTrans" cxnId="{212D52C8-D54D-48B6-AD6A-1001C5EC2931}">
      <dgm:prSet/>
      <dgm:spPr/>
      <dgm:t>
        <a:bodyPr/>
        <a:lstStyle/>
        <a:p>
          <a:endParaRPr lang="ru-RU"/>
        </a:p>
      </dgm:t>
    </dgm:pt>
    <dgm:pt modelId="{B338C08C-7E9A-4E56-8321-5F785ABFE824}" type="sibTrans" cxnId="{212D52C8-D54D-48B6-AD6A-1001C5EC2931}">
      <dgm:prSet/>
      <dgm:spPr/>
      <dgm:t>
        <a:bodyPr/>
        <a:lstStyle/>
        <a:p>
          <a:endParaRPr lang="ru-RU"/>
        </a:p>
      </dgm:t>
    </dgm:pt>
    <dgm:pt modelId="{92A0E27F-FAC8-4752-965C-B82D805B7E91}">
      <dgm:prSet/>
      <dgm:spPr/>
      <dgm:t>
        <a:bodyPr/>
        <a:lstStyle/>
        <a:p>
          <a:pPr rtl="0"/>
          <a:r>
            <a:rPr lang="ru-RU"/>
            <a:t>Улучшение питательных свойств, качество пищевых продуктов и / или преимущества при обработке пищевых продуктов.</a:t>
          </a:r>
          <a:endParaRPr lang="en-US"/>
        </a:p>
      </dgm:t>
    </dgm:pt>
    <dgm:pt modelId="{8A30F399-7435-445E-904F-4FBEF0B8747A}" type="parTrans" cxnId="{F8DD670B-1639-44C4-92A0-0309A4DA6396}">
      <dgm:prSet/>
      <dgm:spPr/>
      <dgm:t>
        <a:bodyPr/>
        <a:lstStyle/>
        <a:p>
          <a:endParaRPr lang="ru-RU"/>
        </a:p>
      </dgm:t>
    </dgm:pt>
    <dgm:pt modelId="{30BFD8FB-D9E4-4B79-A65F-FFBE5CDC132F}" type="sibTrans" cxnId="{F8DD670B-1639-44C4-92A0-0309A4DA6396}">
      <dgm:prSet/>
      <dgm:spPr/>
      <dgm:t>
        <a:bodyPr/>
        <a:lstStyle/>
        <a:p>
          <a:endParaRPr lang="ru-RU"/>
        </a:p>
      </dgm:t>
    </dgm:pt>
    <dgm:pt modelId="{87E0DCAB-287B-4847-B1CF-E4FBDA45514C}">
      <dgm:prSet/>
      <dgm:spPr/>
      <dgm:t>
        <a:bodyPr/>
        <a:lstStyle/>
        <a:p>
          <a:pPr rtl="0"/>
          <a:r>
            <a:rPr lang="ru-RU"/>
            <a:t>Изменение производства линолевой кислоты в растении, приводит к лучшему устойчивости низким температурам и морозам.</a:t>
          </a:r>
          <a:endParaRPr lang="en-US"/>
        </a:p>
      </dgm:t>
    </dgm:pt>
    <dgm:pt modelId="{E5D6ADA5-1BAF-4291-802D-9CEA4B9835EA}" type="parTrans" cxnId="{25464A51-DFAD-4114-A517-93211ECA6A14}">
      <dgm:prSet/>
      <dgm:spPr/>
      <dgm:t>
        <a:bodyPr/>
        <a:lstStyle/>
        <a:p>
          <a:endParaRPr lang="ru-RU"/>
        </a:p>
      </dgm:t>
    </dgm:pt>
    <dgm:pt modelId="{B1D1F4C6-59AD-401F-A907-522D7AFEA554}" type="sibTrans" cxnId="{25464A51-DFAD-4114-A517-93211ECA6A14}">
      <dgm:prSet/>
      <dgm:spPr/>
      <dgm:t>
        <a:bodyPr/>
        <a:lstStyle/>
        <a:p>
          <a:endParaRPr lang="ru-RU"/>
        </a:p>
      </dgm:t>
    </dgm:pt>
    <dgm:pt modelId="{C26C213D-2A85-4102-9BBD-8F4723C6E9E9}">
      <dgm:prSet/>
      <dgm:spPr/>
      <dgm:t>
        <a:bodyPr/>
        <a:lstStyle/>
        <a:p>
          <a:pPr rtl="0"/>
          <a:r>
            <a:rPr lang="ru-RU"/>
            <a:t>Желательные функциональные характеристики</a:t>
          </a:r>
          <a:endParaRPr lang="en-US"/>
        </a:p>
      </dgm:t>
    </dgm:pt>
    <dgm:pt modelId="{A90E9375-06AD-4C29-8D1C-30E53557B6FE}" type="parTrans" cxnId="{209ADEBD-2C6C-49D6-A2CC-CBB20F16997E}">
      <dgm:prSet/>
      <dgm:spPr/>
      <dgm:t>
        <a:bodyPr/>
        <a:lstStyle/>
        <a:p>
          <a:endParaRPr lang="ru-RU"/>
        </a:p>
      </dgm:t>
    </dgm:pt>
    <dgm:pt modelId="{D92E70FD-C89A-4CAF-A9F2-BD4398CC320B}" type="sibTrans" cxnId="{209ADEBD-2C6C-49D6-A2CC-CBB20F16997E}">
      <dgm:prSet/>
      <dgm:spPr/>
      <dgm:t>
        <a:bodyPr/>
        <a:lstStyle/>
        <a:p>
          <a:endParaRPr lang="ru-RU"/>
        </a:p>
      </dgm:t>
    </dgm:pt>
    <dgm:pt modelId="{5E822DB4-27C6-45AB-B820-5710AC81C0A8}" type="pres">
      <dgm:prSet presAssocID="{4C00C30B-BB2E-492B-86A0-B5CB40F1967F}" presName="linear" presStyleCnt="0">
        <dgm:presLayoutVars>
          <dgm:animLvl val="lvl"/>
          <dgm:resizeHandles val="exact"/>
        </dgm:presLayoutVars>
      </dgm:prSet>
      <dgm:spPr/>
    </dgm:pt>
    <dgm:pt modelId="{C7BAB89E-5058-468B-B62C-EA73D65D0697}" type="pres">
      <dgm:prSet presAssocID="{ED1A7C56-F2A0-487A-9ABE-64550A65AA73}" presName="parentText" presStyleLbl="node1" presStyleIdx="0" presStyleCnt="1">
        <dgm:presLayoutVars>
          <dgm:chMax val="0"/>
          <dgm:bulletEnabled val="1"/>
        </dgm:presLayoutVars>
      </dgm:prSet>
      <dgm:spPr/>
    </dgm:pt>
    <dgm:pt modelId="{BE68BC1D-8633-4204-9CA1-903EB5425579}" type="pres">
      <dgm:prSet presAssocID="{ED1A7C56-F2A0-487A-9ABE-64550A65AA73}" presName="childText" presStyleLbl="revTx" presStyleIdx="0" presStyleCnt="1">
        <dgm:presLayoutVars>
          <dgm:bulletEnabled val="1"/>
        </dgm:presLayoutVars>
      </dgm:prSet>
      <dgm:spPr/>
    </dgm:pt>
  </dgm:ptLst>
  <dgm:cxnLst>
    <dgm:cxn modelId="{F8DD670B-1639-44C4-92A0-0309A4DA6396}" srcId="{ED1A7C56-F2A0-487A-9ABE-64550A65AA73}" destId="{92A0E27F-FAC8-4752-965C-B82D805B7E91}" srcOrd="2" destOrd="0" parTransId="{8A30F399-7435-445E-904F-4FBEF0B8747A}" sibTransId="{30BFD8FB-D9E4-4B79-A65F-FFBE5CDC132F}"/>
    <dgm:cxn modelId="{9F346D10-30A4-4051-B2C8-E201B6E69974}" type="presOf" srcId="{4C00C30B-BB2E-492B-86A0-B5CB40F1967F}" destId="{5E822DB4-27C6-45AB-B820-5710AC81C0A8}" srcOrd="0" destOrd="0" presId="urn:microsoft.com/office/officeart/2005/8/layout/vList2"/>
    <dgm:cxn modelId="{DEE56D68-392D-4591-A14C-05A8E9D8A430}" type="presOf" srcId="{FBBBE877-807B-4676-872F-66DF1942325F}" destId="{BE68BC1D-8633-4204-9CA1-903EB5425579}" srcOrd="0" destOrd="1" presId="urn:microsoft.com/office/officeart/2005/8/layout/vList2"/>
    <dgm:cxn modelId="{25464A51-DFAD-4114-A517-93211ECA6A14}" srcId="{ED1A7C56-F2A0-487A-9ABE-64550A65AA73}" destId="{87E0DCAB-287B-4847-B1CF-E4FBDA45514C}" srcOrd="3" destOrd="0" parTransId="{E5D6ADA5-1BAF-4291-802D-9CEA4B9835EA}" sibTransId="{B1D1F4C6-59AD-401F-A907-522D7AFEA554}"/>
    <dgm:cxn modelId="{16B5988A-8E46-47E9-9686-F7255768A547}" type="presOf" srcId="{87E0DCAB-287B-4847-B1CF-E4FBDA45514C}" destId="{BE68BC1D-8633-4204-9CA1-903EB5425579}" srcOrd="0" destOrd="3" presId="urn:microsoft.com/office/officeart/2005/8/layout/vList2"/>
    <dgm:cxn modelId="{97D3099C-C8C2-4733-8CE9-FFEB0F97556F}" type="presOf" srcId="{92A0E27F-FAC8-4752-965C-B82D805B7E91}" destId="{BE68BC1D-8633-4204-9CA1-903EB5425579}" srcOrd="0" destOrd="2" presId="urn:microsoft.com/office/officeart/2005/8/layout/vList2"/>
    <dgm:cxn modelId="{80E04EAC-D1AB-4379-84A8-E66F0FC6ABCA}" type="presOf" srcId="{ED1A7C56-F2A0-487A-9ABE-64550A65AA73}" destId="{C7BAB89E-5058-468B-B62C-EA73D65D0697}" srcOrd="0" destOrd="0" presId="urn:microsoft.com/office/officeart/2005/8/layout/vList2"/>
    <dgm:cxn modelId="{85F176B3-D802-40D4-977B-D3D408E3258B}" type="presOf" srcId="{41041F2D-AC5A-408C-86B1-ACEAFDD5EBD2}" destId="{BE68BC1D-8633-4204-9CA1-903EB5425579}" srcOrd="0" destOrd="0" presId="urn:microsoft.com/office/officeart/2005/8/layout/vList2"/>
    <dgm:cxn modelId="{209ADEBD-2C6C-49D6-A2CC-CBB20F16997E}" srcId="{ED1A7C56-F2A0-487A-9ABE-64550A65AA73}" destId="{C26C213D-2A85-4102-9BBD-8F4723C6E9E9}" srcOrd="4" destOrd="0" parTransId="{A90E9375-06AD-4C29-8D1C-30E53557B6FE}" sibTransId="{D92E70FD-C89A-4CAF-A9F2-BD4398CC320B}"/>
    <dgm:cxn modelId="{CA9419C7-7E87-4A66-A052-5976C9D4D490}" srcId="{4C00C30B-BB2E-492B-86A0-B5CB40F1967F}" destId="{ED1A7C56-F2A0-487A-9ABE-64550A65AA73}" srcOrd="0" destOrd="0" parTransId="{F700F431-C21A-45F9-8038-00786FC6B90B}" sibTransId="{CCB981D3-BCB1-424B-A37F-81B5DBAFD358}"/>
    <dgm:cxn modelId="{212D52C8-D54D-48B6-AD6A-1001C5EC2931}" srcId="{ED1A7C56-F2A0-487A-9ABE-64550A65AA73}" destId="{FBBBE877-807B-4676-872F-66DF1942325F}" srcOrd="1" destOrd="0" parTransId="{9687CDD2-5641-4F9C-9F14-ADBD50E7B0A0}" sibTransId="{B338C08C-7E9A-4E56-8321-5F785ABFE824}"/>
    <dgm:cxn modelId="{C6855DCF-8593-48AD-803B-8B76FA90F07D}" srcId="{ED1A7C56-F2A0-487A-9ABE-64550A65AA73}" destId="{41041F2D-AC5A-408C-86B1-ACEAFDD5EBD2}" srcOrd="0" destOrd="0" parTransId="{A529F894-372F-4D6D-BE02-A443B31A32BE}" sibTransId="{56CDB0A8-A5A0-4708-ABAF-D90B7802F7FD}"/>
    <dgm:cxn modelId="{E47158E9-AFD7-4C10-A99B-50A09B5DB1BC}" type="presOf" srcId="{C26C213D-2A85-4102-9BBD-8F4723C6E9E9}" destId="{BE68BC1D-8633-4204-9CA1-903EB5425579}" srcOrd="0" destOrd="4" presId="urn:microsoft.com/office/officeart/2005/8/layout/vList2"/>
    <dgm:cxn modelId="{F791A1DB-16BF-49CB-BFB0-552DBE95E284}" type="presParOf" srcId="{5E822DB4-27C6-45AB-B820-5710AC81C0A8}" destId="{C7BAB89E-5058-468B-B62C-EA73D65D0697}" srcOrd="0" destOrd="0" presId="urn:microsoft.com/office/officeart/2005/8/layout/vList2"/>
    <dgm:cxn modelId="{3470D635-F7AD-4485-8941-BB73A58B79CB}" type="presParOf" srcId="{5E822DB4-27C6-45AB-B820-5710AC81C0A8}" destId="{BE68BC1D-8633-4204-9CA1-903EB54255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D40CB9-2DD5-4DD0-BEBE-C5D53032A9DE}"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ru-RU"/>
        </a:p>
      </dgm:t>
    </dgm:pt>
    <dgm:pt modelId="{3BFBA1C9-F9C4-4347-A435-112245047556}">
      <dgm:prSet/>
      <dgm:spPr/>
      <dgm:t>
        <a:bodyPr/>
        <a:lstStyle/>
        <a:p>
          <a:pPr rtl="0"/>
          <a:r>
            <a:rPr lang="ru-RU"/>
            <a:t>Конвенциональные технологии и биотехнологии в животноводстве внесли огромный вклад в повышение производительности труда, особенно в развитых странах, а также могут помочь в борьбе с нищетой и голодом, сокращению угрозы заболеваний и обеспечению экологической устойчивости в развивающихся странах. Имеется в наличии широкий спектр биотехнологий, которые уже используются в развивающихся странах в каждом из трех основных секторов животноводства, которые можно классифицировать как воспроизводство, генетику и селекцию животных, производство и кормление животных, и охрану здоровья животных.</a:t>
          </a:r>
          <a:endParaRPr lang="en-US"/>
        </a:p>
      </dgm:t>
    </dgm:pt>
    <dgm:pt modelId="{2B8EF460-DC1A-4634-B362-3E95F61982EE}" type="parTrans" cxnId="{F13F8C0C-4B9E-4DB4-9A91-7C5492729246}">
      <dgm:prSet/>
      <dgm:spPr/>
      <dgm:t>
        <a:bodyPr/>
        <a:lstStyle/>
        <a:p>
          <a:endParaRPr lang="ru-RU"/>
        </a:p>
      </dgm:t>
    </dgm:pt>
    <dgm:pt modelId="{23179636-A1B6-4243-BDF4-A35578D8BCD9}" type="sibTrans" cxnId="{F13F8C0C-4B9E-4DB4-9A91-7C5492729246}">
      <dgm:prSet/>
      <dgm:spPr/>
      <dgm:t>
        <a:bodyPr/>
        <a:lstStyle/>
        <a:p>
          <a:endParaRPr lang="ru-RU"/>
        </a:p>
      </dgm:t>
    </dgm:pt>
    <dgm:pt modelId="{9BBC306C-C125-4496-8DC0-16E67A6CDD92}">
      <dgm:prSet/>
      <dgm:spPr/>
      <dgm:t>
        <a:bodyPr/>
        <a:lstStyle/>
        <a:p>
          <a:pPr rtl="0"/>
          <a:r>
            <a:rPr lang="ru-RU"/>
            <a:t>В </a:t>
          </a:r>
          <a:r>
            <a:rPr lang="ru-RU" b="1"/>
            <a:t>воспроизводстве, генетике и селекции животных</a:t>
          </a:r>
          <a:r>
            <a:rPr lang="ru-RU"/>
            <a:t> искусственное оплодотворение (AI) является вероятно наиболее широко применяемой биотехнологией, особенно в сочетании с криоконсервацией, что обеспечивает значительное генетическое улучшение производительности, а также глобальное распространение отобранной мужской зародышевой плазмы. Комплементарные технологии, такие как мониторинг половых гормонов, синхронизация эструса и употребление спермы отобранного пола могут повысить эффективность искусственного оплодотворения. Перенос эмбрионов обеспечивает те же возможности для самок, хотя и в гораздо меньших масштабах и по гораздо высшей цене. Молекулярные техники ДНК-маркеров можно также использовать для генетического улучшения, через селекцию с помощью маркеров, с использованием маркеров расположеных рядом с интересующими нас генами, а также для описания и сохранения генетических ресурсов животных. Использование большинства молекулярных маркерных систем зависит от цепной реакции полимеразы (PCR), которая является важным методом для амплификации специфических последовательностей ДНК.</a:t>
          </a:r>
          <a:endParaRPr lang="en-US"/>
        </a:p>
      </dgm:t>
    </dgm:pt>
    <dgm:pt modelId="{9C08B3AE-B68F-4559-90EB-E758B8BDEB2A}" type="parTrans" cxnId="{2B9F608B-8F86-41E9-9382-597152886104}">
      <dgm:prSet/>
      <dgm:spPr/>
      <dgm:t>
        <a:bodyPr/>
        <a:lstStyle/>
        <a:p>
          <a:endParaRPr lang="ru-RU"/>
        </a:p>
      </dgm:t>
    </dgm:pt>
    <dgm:pt modelId="{6511F14E-E9BA-440E-BC18-70D8BB15CB4A}" type="sibTrans" cxnId="{2B9F608B-8F86-41E9-9382-597152886104}">
      <dgm:prSet/>
      <dgm:spPr/>
      <dgm:t>
        <a:bodyPr/>
        <a:lstStyle/>
        <a:p>
          <a:endParaRPr lang="ru-RU"/>
        </a:p>
      </dgm:t>
    </dgm:pt>
    <dgm:pt modelId="{C1B06699-4897-4082-8AEE-E48BD5F4B8D7}" type="pres">
      <dgm:prSet presAssocID="{59D40CB9-2DD5-4DD0-BEBE-C5D53032A9DE}" presName="linear" presStyleCnt="0">
        <dgm:presLayoutVars>
          <dgm:animLvl val="lvl"/>
          <dgm:resizeHandles val="exact"/>
        </dgm:presLayoutVars>
      </dgm:prSet>
      <dgm:spPr/>
    </dgm:pt>
    <dgm:pt modelId="{0EE3AD19-A526-445E-A8E3-4679FA3FF4ED}" type="pres">
      <dgm:prSet presAssocID="{3BFBA1C9-F9C4-4347-A435-112245047556}" presName="parentText" presStyleLbl="node1" presStyleIdx="0" presStyleCnt="2">
        <dgm:presLayoutVars>
          <dgm:chMax val="0"/>
          <dgm:bulletEnabled val="1"/>
        </dgm:presLayoutVars>
      </dgm:prSet>
      <dgm:spPr/>
    </dgm:pt>
    <dgm:pt modelId="{90A62BF8-14B7-4F73-B1C9-42D23EA0B0D6}" type="pres">
      <dgm:prSet presAssocID="{23179636-A1B6-4243-BDF4-A35578D8BCD9}" presName="spacer" presStyleCnt="0"/>
      <dgm:spPr/>
    </dgm:pt>
    <dgm:pt modelId="{57E96390-04A6-4B2D-A63E-F3F27433EB92}" type="pres">
      <dgm:prSet presAssocID="{9BBC306C-C125-4496-8DC0-16E67A6CDD92}" presName="parentText" presStyleLbl="node1" presStyleIdx="1" presStyleCnt="2">
        <dgm:presLayoutVars>
          <dgm:chMax val="0"/>
          <dgm:bulletEnabled val="1"/>
        </dgm:presLayoutVars>
      </dgm:prSet>
      <dgm:spPr/>
    </dgm:pt>
  </dgm:ptLst>
  <dgm:cxnLst>
    <dgm:cxn modelId="{F13F8C0C-4B9E-4DB4-9A91-7C5492729246}" srcId="{59D40CB9-2DD5-4DD0-BEBE-C5D53032A9DE}" destId="{3BFBA1C9-F9C4-4347-A435-112245047556}" srcOrd="0" destOrd="0" parTransId="{2B8EF460-DC1A-4634-B362-3E95F61982EE}" sibTransId="{23179636-A1B6-4243-BDF4-A35578D8BCD9}"/>
    <dgm:cxn modelId="{D7332C16-89C1-40F6-B4C1-0ECFE59C6901}" type="presOf" srcId="{59D40CB9-2DD5-4DD0-BEBE-C5D53032A9DE}" destId="{C1B06699-4897-4082-8AEE-E48BD5F4B8D7}" srcOrd="0" destOrd="0" presId="urn:microsoft.com/office/officeart/2005/8/layout/vList2"/>
    <dgm:cxn modelId="{919D347B-9C6D-44F6-8812-8231E0F09697}" type="presOf" srcId="{9BBC306C-C125-4496-8DC0-16E67A6CDD92}" destId="{57E96390-04A6-4B2D-A63E-F3F27433EB92}" srcOrd="0" destOrd="0" presId="urn:microsoft.com/office/officeart/2005/8/layout/vList2"/>
    <dgm:cxn modelId="{2B9F608B-8F86-41E9-9382-597152886104}" srcId="{59D40CB9-2DD5-4DD0-BEBE-C5D53032A9DE}" destId="{9BBC306C-C125-4496-8DC0-16E67A6CDD92}" srcOrd="1" destOrd="0" parTransId="{9C08B3AE-B68F-4559-90EB-E758B8BDEB2A}" sibTransId="{6511F14E-E9BA-440E-BC18-70D8BB15CB4A}"/>
    <dgm:cxn modelId="{C6B4CFB3-372B-4CA8-A633-98736AE2C574}" type="presOf" srcId="{3BFBA1C9-F9C4-4347-A435-112245047556}" destId="{0EE3AD19-A526-445E-A8E3-4679FA3FF4ED}" srcOrd="0" destOrd="0" presId="urn:microsoft.com/office/officeart/2005/8/layout/vList2"/>
    <dgm:cxn modelId="{1CCE33E5-C104-4BE0-8FF5-5EBEE3D53E3E}" type="presParOf" srcId="{C1B06699-4897-4082-8AEE-E48BD5F4B8D7}" destId="{0EE3AD19-A526-445E-A8E3-4679FA3FF4ED}" srcOrd="0" destOrd="0" presId="urn:microsoft.com/office/officeart/2005/8/layout/vList2"/>
    <dgm:cxn modelId="{7A459E94-DA54-4D70-9839-CF9EB31F106B}" type="presParOf" srcId="{C1B06699-4897-4082-8AEE-E48BD5F4B8D7}" destId="{90A62BF8-14B7-4F73-B1C9-42D23EA0B0D6}" srcOrd="1" destOrd="0" presId="urn:microsoft.com/office/officeart/2005/8/layout/vList2"/>
    <dgm:cxn modelId="{3AFA9B7F-4748-4515-A2F9-FFBC136D5DF0}" type="presParOf" srcId="{C1B06699-4897-4082-8AEE-E48BD5F4B8D7}" destId="{57E96390-04A6-4B2D-A63E-F3F27433EB9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FA11D1-3390-44E2-845A-5EE521F535B5}"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ru-RU"/>
        </a:p>
      </dgm:t>
    </dgm:pt>
    <dgm:pt modelId="{D6A93DD3-01E8-49CB-BE4F-28DC4F1E04BD}">
      <dgm:prSet/>
      <dgm:spPr/>
      <dgm:t>
        <a:bodyPr/>
        <a:lstStyle/>
        <a:p>
          <a:pPr rtl="0"/>
          <a:r>
            <a:rPr lang="ru-RU"/>
            <a:t>Искусственное оплодотворение практикуется в некоторой степени в большинстве развивающихся стран. Его применение, в первую очередь, касается молочного скота в пригородных районах, где существуют дополнительные услуги, в том числе маркетинг молока. Высокая стоимость жидкого азота для криоконсервации семени часто ограничивает использование искусственного оплодотворения вдали от городов. Искусственное оплодотворение обычно используется для скрещивания с импортной зародышевой плазмой, скорее чем для лучшего местного генетического материала, в связи с нехваткой программ идентификации, учета и оценки животных. Отсутствие системы идентификации животных высшего качества.исключает (наряду с отсутствием технических возможностей) использование более совершенных технологий, таких как перенос эмбрионов или селекцию с помощью маркеров, Молекулярные биотехнологии в области воспроизводства, генетики и селекции животных, как правило, ограничивается генетической характеризацией, обыкновенно посредством международного сотрудничества.</a:t>
          </a:r>
          <a:endParaRPr lang="en-US"/>
        </a:p>
      </dgm:t>
    </dgm:pt>
    <dgm:pt modelId="{3CE59106-40BC-4FC5-9579-B4FBC636EC19}" type="parTrans" cxnId="{EB68D38B-40C2-4A9C-9BC4-AA5CDF82DDBE}">
      <dgm:prSet/>
      <dgm:spPr/>
      <dgm:t>
        <a:bodyPr/>
        <a:lstStyle/>
        <a:p>
          <a:endParaRPr lang="ru-RU"/>
        </a:p>
      </dgm:t>
    </dgm:pt>
    <dgm:pt modelId="{31A102A4-F785-484C-BA0C-9D9DB9938423}" type="sibTrans" cxnId="{EB68D38B-40C2-4A9C-9BC4-AA5CDF82DDBE}">
      <dgm:prSet/>
      <dgm:spPr/>
      <dgm:t>
        <a:bodyPr/>
        <a:lstStyle/>
        <a:p>
          <a:endParaRPr lang="ru-RU"/>
        </a:p>
      </dgm:t>
    </dgm:pt>
    <dgm:pt modelId="{88B5DC38-D39F-4BE0-8BE4-9DE4D0AEF7C6}">
      <dgm:prSet/>
      <dgm:spPr/>
      <dgm:t>
        <a:bodyPr/>
        <a:lstStyle/>
        <a:p>
          <a:pPr rtl="0"/>
          <a:r>
            <a:rPr lang="ru-RU"/>
            <a:t>Биотехнологии для </a:t>
          </a:r>
          <a:r>
            <a:rPr lang="ru-RU" b="1"/>
            <a:t>производства и кормления животных</a:t>
          </a:r>
          <a:r>
            <a:rPr lang="ru-RU"/>
            <a:t> зачастую основаны на использовании микроорганизмов, в том числе, производимых с помощью технологии рекомбинантной ДНК. Технологии ферментации используются для производства питательных веществ (таких как определенные незаменимые аминокислоты или целые белки), или для улучшения усвояемости кормов для животных. Микробные культуры используются для повышения качества силоса, или для улучшения пищеварения когда их используют в качестве пробиотиков. Были разработаны рекомбинантные бактерии, которые производят определенные ферменты и гормоны улучшающие использование питательных веществ, которые могут увеличить производительность (например, соматотропный гормон) и / или уменьшить воздействия на окружающую среду (например, фитазы). Ферменты деградирующие растительные волокна были также использованы для увеличения продуктивности животных и уменьшения загрязнения окружающей среды.</a:t>
          </a:r>
          <a:endParaRPr lang="en-US"/>
        </a:p>
      </dgm:t>
    </dgm:pt>
    <dgm:pt modelId="{7C15B0CD-4131-4415-B878-E2B03E3DBE06}" type="parTrans" cxnId="{4261A628-B8E8-4A09-AA70-8A4A5D9E079C}">
      <dgm:prSet/>
      <dgm:spPr/>
      <dgm:t>
        <a:bodyPr/>
        <a:lstStyle/>
        <a:p>
          <a:endParaRPr lang="ru-RU"/>
        </a:p>
      </dgm:t>
    </dgm:pt>
    <dgm:pt modelId="{6EBEC115-1D34-419A-8356-7A04EF39D27F}" type="sibTrans" cxnId="{4261A628-B8E8-4A09-AA70-8A4A5D9E079C}">
      <dgm:prSet/>
      <dgm:spPr/>
      <dgm:t>
        <a:bodyPr/>
        <a:lstStyle/>
        <a:p>
          <a:endParaRPr lang="ru-RU"/>
        </a:p>
      </dgm:t>
    </dgm:pt>
    <dgm:pt modelId="{EF828C25-F724-4789-B044-FE7D218F0C0B}" type="pres">
      <dgm:prSet presAssocID="{51FA11D1-3390-44E2-845A-5EE521F535B5}" presName="linear" presStyleCnt="0">
        <dgm:presLayoutVars>
          <dgm:animLvl val="lvl"/>
          <dgm:resizeHandles val="exact"/>
        </dgm:presLayoutVars>
      </dgm:prSet>
      <dgm:spPr/>
    </dgm:pt>
    <dgm:pt modelId="{64F29D7E-C21C-4768-B96C-E33D60D79984}" type="pres">
      <dgm:prSet presAssocID="{D6A93DD3-01E8-49CB-BE4F-28DC4F1E04BD}" presName="parentText" presStyleLbl="node1" presStyleIdx="0" presStyleCnt="2">
        <dgm:presLayoutVars>
          <dgm:chMax val="0"/>
          <dgm:bulletEnabled val="1"/>
        </dgm:presLayoutVars>
      </dgm:prSet>
      <dgm:spPr/>
    </dgm:pt>
    <dgm:pt modelId="{096ECBA2-C02C-4530-8B66-6813A952388E}" type="pres">
      <dgm:prSet presAssocID="{31A102A4-F785-484C-BA0C-9D9DB9938423}" presName="spacer" presStyleCnt="0"/>
      <dgm:spPr/>
    </dgm:pt>
    <dgm:pt modelId="{E1B78039-09FE-4B92-8F05-74CF95BE174F}" type="pres">
      <dgm:prSet presAssocID="{88B5DC38-D39F-4BE0-8BE4-9DE4D0AEF7C6}" presName="parentText" presStyleLbl="node1" presStyleIdx="1" presStyleCnt="2">
        <dgm:presLayoutVars>
          <dgm:chMax val="0"/>
          <dgm:bulletEnabled val="1"/>
        </dgm:presLayoutVars>
      </dgm:prSet>
      <dgm:spPr/>
    </dgm:pt>
  </dgm:ptLst>
  <dgm:cxnLst>
    <dgm:cxn modelId="{4261A628-B8E8-4A09-AA70-8A4A5D9E079C}" srcId="{51FA11D1-3390-44E2-845A-5EE521F535B5}" destId="{88B5DC38-D39F-4BE0-8BE4-9DE4D0AEF7C6}" srcOrd="1" destOrd="0" parTransId="{7C15B0CD-4131-4415-B878-E2B03E3DBE06}" sibTransId="{6EBEC115-1D34-419A-8356-7A04EF39D27F}"/>
    <dgm:cxn modelId="{70CACA69-30F4-4C14-9EE1-0D5E8763A32E}" type="presOf" srcId="{88B5DC38-D39F-4BE0-8BE4-9DE4D0AEF7C6}" destId="{E1B78039-09FE-4B92-8F05-74CF95BE174F}" srcOrd="0" destOrd="0" presId="urn:microsoft.com/office/officeart/2005/8/layout/vList2"/>
    <dgm:cxn modelId="{EB68D38B-40C2-4A9C-9BC4-AA5CDF82DDBE}" srcId="{51FA11D1-3390-44E2-845A-5EE521F535B5}" destId="{D6A93DD3-01E8-49CB-BE4F-28DC4F1E04BD}" srcOrd="0" destOrd="0" parTransId="{3CE59106-40BC-4FC5-9579-B4FBC636EC19}" sibTransId="{31A102A4-F785-484C-BA0C-9D9DB9938423}"/>
    <dgm:cxn modelId="{B1E062D5-988F-40D4-8A7C-BF2E53AAB7AC}" type="presOf" srcId="{51FA11D1-3390-44E2-845A-5EE521F535B5}" destId="{EF828C25-F724-4789-B044-FE7D218F0C0B}" srcOrd="0" destOrd="0" presId="urn:microsoft.com/office/officeart/2005/8/layout/vList2"/>
    <dgm:cxn modelId="{AE74BFF2-388F-457E-94A1-9894D2CA4471}" type="presOf" srcId="{D6A93DD3-01E8-49CB-BE4F-28DC4F1E04BD}" destId="{64F29D7E-C21C-4768-B96C-E33D60D79984}" srcOrd="0" destOrd="0" presId="urn:microsoft.com/office/officeart/2005/8/layout/vList2"/>
    <dgm:cxn modelId="{939BC6FD-13A8-4929-9DF2-C83899F68885}" type="presParOf" srcId="{EF828C25-F724-4789-B044-FE7D218F0C0B}" destId="{64F29D7E-C21C-4768-B96C-E33D60D79984}" srcOrd="0" destOrd="0" presId="urn:microsoft.com/office/officeart/2005/8/layout/vList2"/>
    <dgm:cxn modelId="{B5BC9DBF-82E9-4D60-BD9B-BA7316F23F9A}" type="presParOf" srcId="{EF828C25-F724-4789-B044-FE7D218F0C0B}" destId="{096ECBA2-C02C-4530-8B66-6813A952388E}" srcOrd="1" destOrd="0" presId="urn:microsoft.com/office/officeart/2005/8/layout/vList2"/>
    <dgm:cxn modelId="{56EFB8E8-2642-4B7C-991F-D7BDF7949D07}" type="presParOf" srcId="{EF828C25-F724-4789-B044-FE7D218F0C0B}" destId="{E1B78039-09FE-4B92-8F05-74CF95BE174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BD74AA-E32B-4E74-9A4C-2BF868D1B083}" type="doc">
      <dgm:prSet loTypeId="urn:microsoft.com/office/officeart/2008/layout/LinedList" loCatId="list" qsTypeId="urn:microsoft.com/office/officeart/2005/8/quickstyle/simple1" qsCatId="simple" csTypeId="urn:microsoft.com/office/officeart/2005/8/colors/accent0_2" csCatId="mainScheme"/>
      <dgm:spPr/>
      <dgm:t>
        <a:bodyPr/>
        <a:lstStyle/>
        <a:p>
          <a:endParaRPr lang="ru-RU"/>
        </a:p>
      </dgm:t>
    </dgm:pt>
    <dgm:pt modelId="{13B07920-1443-454D-93A9-154BE0A81257}">
      <dgm:prSet/>
      <dgm:spPr/>
      <dgm:t>
        <a:bodyPr/>
        <a:lstStyle/>
        <a:p>
          <a:pPr rtl="0"/>
          <a:r>
            <a:rPr lang="ru-RU"/>
            <a:t>Микроорганизмы, и прежде всего бактерии, - классический объект для решения общих вопросов генетики, биохимии, биофизики, космической биологии. Бактерии широко используются при решении многих проблем биотехнологии.</a:t>
          </a:r>
          <a:endParaRPr lang="en-US"/>
        </a:p>
      </dgm:t>
    </dgm:pt>
    <dgm:pt modelId="{D3A3C0BC-FB5C-4CA4-9112-95875795CAD0}" type="parTrans" cxnId="{A42D4352-FCA3-4884-A11E-B36643F060ED}">
      <dgm:prSet/>
      <dgm:spPr/>
      <dgm:t>
        <a:bodyPr/>
        <a:lstStyle/>
        <a:p>
          <a:endParaRPr lang="ru-RU"/>
        </a:p>
      </dgm:t>
    </dgm:pt>
    <dgm:pt modelId="{00AB877E-3FDF-43C9-9BD9-747F6510D1C2}" type="sibTrans" cxnId="{A42D4352-FCA3-4884-A11E-B36643F060ED}">
      <dgm:prSet/>
      <dgm:spPr/>
      <dgm:t>
        <a:bodyPr/>
        <a:lstStyle/>
        <a:p>
          <a:endParaRPr lang="ru-RU"/>
        </a:p>
      </dgm:t>
    </dgm:pt>
    <dgm:pt modelId="{520E619D-5DCA-4EB0-881B-C54F21A32379}">
      <dgm:prSet/>
      <dgm:spPr/>
      <dgm:t>
        <a:bodyPr/>
        <a:lstStyle/>
        <a:p>
          <a:pPr rtl="0"/>
          <a:r>
            <a:rPr lang="ru-RU"/>
            <a:t>Микробиологические реакции благодаря своей высокой специфичности широко используются в процессах химических превращений соединений биологически активных природных соединений. Известно около 20 типов химических реакций, которые осуществляются микроорганизмами. Многие из них (гидролиз, восстановление, окисление, синтез и пр.) с успехом используются в фармацевтической химии. При произведении этих реакций применяются разные виды бактерий, актиномицетов, дрожжеподобных грибов и других микроорганизмов.</a:t>
          </a:r>
          <a:endParaRPr lang="en-US"/>
        </a:p>
      </dgm:t>
    </dgm:pt>
    <dgm:pt modelId="{DCF217C8-DF89-436E-94DB-73455601DA50}" type="parTrans" cxnId="{E751E151-0E27-4791-97C1-021F527800B5}">
      <dgm:prSet/>
      <dgm:spPr/>
      <dgm:t>
        <a:bodyPr/>
        <a:lstStyle/>
        <a:p>
          <a:endParaRPr lang="ru-RU"/>
        </a:p>
      </dgm:t>
    </dgm:pt>
    <dgm:pt modelId="{0D142E77-6CA4-45EE-A6B2-77C7F404D283}" type="sibTrans" cxnId="{E751E151-0E27-4791-97C1-021F527800B5}">
      <dgm:prSet/>
      <dgm:spPr/>
      <dgm:t>
        <a:bodyPr/>
        <a:lstStyle/>
        <a:p>
          <a:endParaRPr lang="ru-RU"/>
        </a:p>
      </dgm:t>
    </dgm:pt>
    <dgm:pt modelId="{E5A25A97-4C6A-4B27-AF64-5B923778ED14}">
      <dgm:prSet/>
      <dgm:spPr/>
      <dgm:t>
        <a:bodyPr/>
        <a:lstStyle/>
        <a:p>
          <a:pPr rtl="0"/>
          <a:r>
            <a:rPr lang="ru-RU"/>
            <a:t>Создана биотехнологическая промышленность для получения антибиотиков, ферментов, интерферона, органических кислот и других метаболитов, продуцентами которых являются многие микроорганизмы.</a:t>
          </a:r>
          <a:endParaRPr lang="en-US"/>
        </a:p>
      </dgm:t>
    </dgm:pt>
    <dgm:pt modelId="{A8E1AA13-9FCD-40E3-B123-2C5DB49C89D1}" type="parTrans" cxnId="{AD066667-A499-4742-969A-A290F873EFE1}">
      <dgm:prSet/>
      <dgm:spPr/>
      <dgm:t>
        <a:bodyPr/>
        <a:lstStyle/>
        <a:p>
          <a:endParaRPr lang="ru-RU"/>
        </a:p>
      </dgm:t>
    </dgm:pt>
    <dgm:pt modelId="{EF4689A6-0C43-420E-84A8-A88432E420C3}" type="sibTrans" cxnId="{AD066667-A499-4742-969A-A290F873EFE1}">
      <dgm:prSet/>
      <dgm:spPr/>
      <dgm:t>
        <a:bodyPr/>
        <a:lstStyle/>
        <a:p>
          <a:endParaRPr lang="ru-RU"/>
        </a:p>
      </dgm:t>
    </dgm:pt>
    <dgm:pt modelId="{3B7CCF8B-EC2C-4B47-868A-33C1FC5D417D}">
      <dgm:prSet/>
      <dgm:spPr/>
      <dgm:t>
        <a:bodyPr/>
        <a:lstStyle/>
        <a:p>
          <a:pPr rtl="0"/>
          <a:r>
            <a:rPr lang="ru-RU"/>
            <a:t>Некоторые грибы родов Aspergillus и Fusarium (A.flavus, A.ustus, A.oryzae, F.sporotrichiella) способны гидролизовать сердечные глюкозиды, ксилозиды и рамнозиды, а также гликозиды, содержащие в качестве конечного сахара глюкозу, галактозу или арабинозу. С помощью A.terreus получают никотиновую кислоту.</a:t>
          </a:r>
          <a:endParaRPr lang="en-US"/>
        </a:p>
      </dgm:t>
    </dgm:pt>
    <dgm:pt modelId="{F4C3CAAF-6B08-4D02-BAC7-7AADF518DF79}" type="parTrans" cxnId="{3401B4E5-22A4-483E-894C-970011442F38}">
      <dgm:prSet/>
      <dgm:spPr/>
      <dgm:t>
        <a:bodyPr/>
        <a:lstStyle/>
        <a:p>
          <a:endParaRPr lang="ru-RU"/>
        </a:p>
      </dgm:t>
    </dgm:pt>
    <dgm:pt modelId="{2FD2E4D7-1F19-44B6-A5D6-96DE6C3E025D}" type="sibTrans" cxnId="{3401B4E5-22A4-483E-894C-970011442F38}">
      <dgm:prSet/>
      <dgm:spPr/>
      <dgm:t>
        <a:bodyPr/>
        <a:lstStyle/>
        <a:p>
          <a:endParaRPr lang="ru-RU"/>
        </a:p>
      </dgm:t>
    </dgm:pt>
    <dgm:pt modelId="{16F989E7-AAE8-44CD-89C3-407A18260439}">
      <dgm:prSet/>
      <dgm:spPr/>
      <dgm:t>
        <a:bodyPr/>
        <a:lstStyle/>
        <a:p>
          <a:pPr rtl="0"/>
          <a:r>
            <a:rPr lang="ru-RU"/>
            <a:t>В фармации микробиологические трансформации применяются с целью получения физиологически более активных веществ или полуфабрикатов, синтез которых чисто химическим путем достигается с большими трудностями или вообще невозможен.</a:t>
          </a:r>
          <a:endParaRPr lang="en-US"/>
        </a:p>
      </dgm:t>
    </dgm:pt>
    <dgm:pt modelId="{210F1AF4-1A29-455A-93A4-FFD5B8A80496}" type="parTrans" cxnId="{6E66498D-E8F1-40B8-ABA3-D75915E63325}">
      <dgm:prSet/>
      <dgm:spPr/>
      <dgm:t>
        <a:bodyPr/>
        <a:lstStyle/>
        <a:p>
          <a:endParaRPr lang="ru-RU"/>
        </a:p>
      </dgm:t>
    </dgm:pt>
    <dgm:pt modelId="{EE0C396F-2BD5-42B2-910A-AFED73FAB037}" type="sibTrans" cxnId="{6E66498D-E8F1-40B8-ABA3-D75915E63325}">
      <dgm:prSet/>
      <dgm:spPr/>
      <dgm:t>
        <a:bodyPr/>
        <a:lstStyle/>
        <a:p>
          <a:endParaRPr lang="ru-RU"/>
        </a:p>
      </dgm:t>
    </dgm:pt>
    <dgm:pt modelId="{92192AB9-841B-4BEE-9F92-F52AAFA23D4A}" type="pres">
      <dgm:prSet presAssocID="{F5BD74AA-E32B-4E74-9A4C-2BF868D1B083}" presName="vert0" presStyleCnt="0">
        <dgm:presLayoutVars>
          <dgm:dir/>
          <dgm:animOne val="branch"/>
          <dgm:animLvl val="lvl"/>
        </dgm:presLayoutVars>
      </dgm:prSet>
      <dgm:spPr/>
    </dgm:pt>
    <dgm:pt modelId="{BAD3C240-E20E-4EF2-811B-956DF9D0074B}" type="pres">
      <dgm:prSet presAssocID="{13B07920-1443-454D-93A9-154BE0A81257}" presName="thickLine" presStyleLbl="alignNode1" presStyleIdx="0" presStyleCnt="5"/>
      <dgm:spPr/>
    </dgm:pt>
    <dgm:pt modelId="{4E0508F1-0D59-44FC-8980-77CE63D59C9D}" type="pres">
      <dgm:prSet presAssocID="{13B07920-1443-454D-93A9-154BE0A81257}" presName="horz1" presStyleCnt="0"/>
      <dgm:spPr/>
    </dgm:pt>
    <dgm:pt modelId="{05D23EBE-45C9-46E2-8F2A-5D5155D2AC28}" type="pres">
      <dgm:prSet presAssocID="{13B07920-1443-454D-93A9-154BE0A81257}" presName="tx1" presStyleLbl="revTx" presStyleIdx="0" presStyleCnt="5"/>
      <dgm:spPr/>
    </dgm:pt>
    <dgm:pt modelId="{9B868C3F-F5C3-45C5-9242-B5A3D816CC68}" type="pres">
      <dgm:prSet presAssocID="{13B07920-1443-454D-93A9-154BE0A81257}" presName="vert1" presStyleCnt="0"/>
      <dgm:spPr/>
    </dgm:pt>
    <dgm:pt modelId="{6D89A23F-47B4-41C2-B9F4-1881762E179A}" type="pres">
      <dgm:prSet presAssocID="{520E619D-5DCA-4EB0-881B-C54F21A32379}" presName="thickLine" presStyleLbl="alignNode1" presStyleIdx="1" presStyleCnt="5"/>
      <dgm:spPr/>
    </dgm:pt>
    <dgm:pt modelId="{F68A051B-CB27-4ACC-9600-6EE2D70AC22F}" type="pres">
      <dgm:prSet presAssocID="{520E619D-5DCA-4EB0-881B-C54F21A32379}" presName="horz1" presStyleCnt="0"/>
      <dgm:spPr/>
    </dgm:pt>
    <dgm:pt modelId="{C056625A-5076-44D5-BE6A-FC1546D430E9}" type="pres">
      <dgm:prSet presAssocID="{520E619D-5DCA-4EB0-881B-C54F21A32379}" presName="tx1" presStyleLbl="revTx" presStyleIdx="1" presStyleCnt="5"/>
      <dgm:spPr/>
    </dgm:pt>
    <dgm:pt modelId="{35E376C9-1358-40D8-8278-004E60A8A036}" type="pres">
      <dgm:prSet presAssocID="{520E619D-5DCA-4EB0-881B-C54F21A32379}" presName="vert1" presStyleCnt="0"/>
      <dgm:spPr/>
    </dgm:pt>
    <dgm:pt modelId="{5A80507D-C3AB-43BA-B122-5634D9AF0950}" type="pres">
      <dgm:prSet presAssocID="{E5A25A97-4C6A-4B27-AF64-5B923778ED14}" presName="thickLine" presStyleLbl="alignNode1" presStyleIdx="2" presStyleCnt="5"/>
      <dgm:spPr/>
    </dgm:pt>
    <dgm:pt modelId="{6E2B5D14-01A5-4684-901E-415BDBEF5704}" type="pres">
      <dgm:prSet presAssocID="{E5A25A97-4C6A-4B27-AF64-5B923778ED14}" presName="horz1" presStyleCnt="0"/>
      <dgm:spPr/>
    </dgm:pt>
    <dgm:pt modelId="{C111D371-1D9C-4563-B31B-161EDA21B684}" type="pres">
      <dgm:prSet presAssocID="{E5A25A97-4C6A-4B27-AF64-5B923778ED14}" presName="tx1" presStyleLbl="revTx" presStyleIdx="2" presStyleCnt="5"/>
      <dgm:spPr/>
    </dgm:pt>
    <dgm:pt modelId="{66A34F0B-02DA-4933-9AE6-608D5E929C1B}" type="pres">
      <dgm:prSet presAssocID="{E5A25A97-4C6A-4B27-AF64-5B923778ED14}" presName="vert1" presStyleCnt="0"/>
      <dgm:spPr/>
    </dgm:pt>
    <dgm:pt modelId="{A908DD82-2C1E-44A3-A24B-848A8970AC9C}" type="pres">
      <dgm:prSet presAssocID="{3B7CCF8B-EC2C-4B47-868A-33C1FC5D417D}" presName="thickLine" presStyleLbl="alignNode1" presStyleIdx="3" presStyleCnt="5"/>
      <dgm:spPr/>
    </dgm:pt>
    <dgm:pt modelId="{7232A398-4A50-49AA-A11F-4532BA1560EE}" type="pres">
      <dgm:prSet presAssocID="{3B7CCF8B-EC2C-4B47-868A-33C1FC5D417D}" presName="horz1" presStyleCnt="0"/>
      <dgm:spPr/>
    </dgm:pt>
    <dgm:pt modelId="{B8FA3245-8CE4-4642-9F3B-1696CD6F8CE6}" type="pres">
      <dgm:prSet presAssocID="{3B7CCF8B-EC2C-4B47-868A-33C1FC5D417D}" presName="tx1" presStyleLbl="revTx" presStyleIdx="3" presStyleCnt="5"/>
      <dgm:spPr/>
    </dgm:pt>
    <dgm:pt modelId="{5AD043D7-D106-4CAE-8C09-469FF2E2FD98}" type="pres">
      <dgm:prSet presAssocID="{3B7CCF8B-EC2C-4B47-868A-33C1FC5D417D}" presName="vert1" presStyleCnt="0"/>
      <dgm:spPr/>
    </dgm:pt>
    <dgm:pt modelId="{C425BA6F-F170-4048-990E-1025EDA93818}" type="pres">
      <dgm:prSet presAssocID="{16F989E7-AAE8-44CD-89C3-407A18260439}" presName="thickLine" presStyleLbl="alignNode1" presStyleIdx="4" presStyleCnt="5"/>
      <dgm:spPr/>
    </dgm:pt>
    <dgm:pt modelId="{19758547-E027-4242-A2B5-5666888673C7}" type="pres">
      <dgm:prSet presAssocID="{16F989E7-AAE8-44CD-89C3-407A18260439}" presName="horz1" presStyleCnt="0"/>
      <dgm:spPr/>
    </dgm:pt>
    <dgm:pt modelId="{06382D58-0C34-4E0F-8056-7EE7DD1B7382}" type="pres">
      <dgm:prSet presAssocID="{16F989E7-AAE8-44CD-89C3-407A18260439}" presName="tx1" presStyleLbl="revTx" presStyleIdx="4" presStyleCnt="5"/>
      <dgm:spPr/>
    </dgm:pt>
    <dgm:pt modelId="{7151B05E-EE2E-42C8-991D-43462F3ABC87}" type="pres">
      <dgm:prSet presAssocID="{16F989E7-AAE8-44CD-89C3-407A18260439}" presName="vert1" presStyleCnt="0"/>
      <dgm:spPr/>
    </dgm:pt>
  </dgm:ptLst>
  <dgm:cxnLst>
    <dgm:cxn modelId="{01EA4718-1A9E-4622-93B7-009BC7AA8453}" type="presOf" srcId="{F5BD74AA-E32B-4E74-9A4C-2BF868D1B083}" destId="{92192AB9-841B-4BEE-9F92-F52AAFA23D4A}" srcOrd="0" destOrd="0" presId="urn:microsoft.com/office/officeart/2008/layout/LinedList"/>
    <dgm:cxn modelId="{AD066667-A499-4742-969A-A290F873EFE1}" srcId="{F5BD74AA-E32B-4E74-9A4C-2BF868D1B083}" destId="{E5A25A97-4C6A-4B27-AF64-5B923778ED14}" srcOrd="2" destOrd="0" parTransId="{A8E1AA13-9FCD-40E3-B123-2C5DB49C89D1}" sibTransId="{EF4689A6-0C43-420E-84A8-A88432E420C3}"/>
    <dgm:cxn modelId="{E751E151-0E27-4791-97C1-021F527800B5}" srcId="{F5BD74AA-E32B-4E74-9A4C-2BF868D1B083}" destId="{520E619D-5DCA-4EB0-881B-C54F21A32379}" srcOrd="1" destOrd="0" parTransId="{DCF217C8-DF89-436E-94DB-73455601DA50}" sibTransId="{0D142E77-6CA4-45EE-A6B2-77C7F404D283}"/>
    <dgm:cxn modelId="{A42D4352-FCA3-4884-A11E-B36643F060ED}" srcId="{F5BD74AA-E32B-4E74-9A4C-2BF868D1B083}" destId="{13B07920-1443-454D-93A9-154BE0A81257}" srcOrd="0" destOrd="0" parTransId="{D3A3C0BC-FB5C-4CA4-9112-95875795CAD0}" sibTransId="{00AB877E-3FDF-43C9-9BD9-747F6510D1C2}"/>
    <dgm:cxn modelId="{6E66498D-E8F1-40B8-ABA3-D75915E63325}" srcId="{F5BD74AA-E32B-4E74-9A4C-2BF868D1B083}" destId="{16F989E7-AAE8-44CD-89C3-407A18260439}" srcOrd="4" destOrd="0" parTransId="{210F1AF4-1A29-455A-93A4-FFD5B8A80496}" sibTransId="{EE0C396F-2BD5-42B2-910A-AFED73FAB037}"/>
    <dgm:cxn modelId="{1CC85892-A3E8-41FA-B250-B5732205DF6C}" type="presOf" srcId="{16F989E7-AAE8-44CD-89C3-407A18260439}" destId="{06382D58-0C34-4E0F-8056-7EE7DD1B7382}" srcOrd="0" destOrd="0" presId="urn:microsoft.com/office/officeart/2008/layout/LinedList"/>
    <dgm:cxn modelId="{F9B8CC94-AC09-40D5-92BF-D1D72F0A014E}" type="presOf" srcId="{E5A25A97-4C6A-4B27-AF64-5B923778ED14}" destId="{C111D371-1D9C-4563-B31B-161EDA21B684}" srcOrd="0" destOrd="0" presId="urn:microsoft.com/office/officeart/2008/layout/LinedList"/>
    <dgm:cxn modelId="{B321AAA1-BD93-4DB9-9B40-CE20B3E91B6A}" type="presOf" srcId="{3B7CCF8B-EC2C-4B47-868A-33C1FC5D417D}" destId="{B8FA3245-8CE4-4642-9F3B-1696CD6F8CE6}" srcOrd="0" destOrd="0" presId="urn:microsoft.com/office/officeart/2008/layout/LinedList"/>
    <dgm:cxn modelId="{47AD74D6-F050-4D99-9932-E820D02CE6FE}" type="presOf" srcId="{13B07920-1443-454D-93A9-154BE0A81257}" destId="{05D23EBE-45C9-46E2-8F2A-5D5155D2AC28}" srcOrd="0" destOrd="0" presId="urn:microsoft.com/office/officeart/2008/layout/LinedList"/>
    <dgm:cxn modelId="{4C8ED4DA-71E7-4B25-9A46-83B050754DC0}" type="presOf" srcId="{520E619D-5DCA-4EB0-881B-C54F21A32379}" destId="{C056625A-5076-44D5-BE6A-FC1546D430E9}" srcOrd="0" destOrd="0" presId="urn:microsoft.com/office/officeart/2008/layout/LinedList"/>
    <dgm:cxn modelId="{3401B4E5-22A4-483E-894C-970011442F38}" srcId="{F5BD74AA-E32B-4E74-9A4C-2BF868D1B083}" destId="{3B7CCF8B-EC2C-4B47-868A-33C1FC5D417D}" srcOrd="3" destOrd="0" parTransId="{F4C3CAAF-6B08-4D02-BAC7-7AADF518DF79}" sibTransId="{2FD2E4D7-1F19-44B6-A5D6-96DE6C3E025D}"/>
    <dgm:cxn modelId="{F0CCDF69-C142-4630-A89C-B35F4D196CA2}" type="presParOf" srcId="{92192AB9-841B-4BEE-9F92-F52AAFA23D4A}" destId="{BAD3C240-E20E-4EF2-811B-956DF9D0074B}" srcOrd="0" destOrd="0" presId="urn:microsoft.com/office/officeart/2008/layout/LinedList"/>
    <dgm:cxn modelId="{554ABD97-E5D7-4907-8AAE-FBBDC988ED96}" type="presParOf" srcId="{92192AB9-841B-4BEE-9F92-F52AAFA23D4A}" destId="{4E0508F1-0D59-44FC-8980-77CE63D59C9D}" srcOrd="1" destOrd="0" presId="urn:microsoft.com/office/officeart/2008/layout/LinedList"/>
    <dgm:cxn modelId="{AB1303E9-6C6D-4E9F-A69C-614EF35B8457}" type="presParOf" srcId="{4E0508F1-0D59-44FC-8980-77CE63D59C9D}" destId="{05D23EBE-45C9-46E2-8F2A-5D5155D2AC28}" srcOrd="0" destOrd="0" presId="urn:microsoft.com/office/officeart/2008/layout/LinedList"/>
    <dgm:cxn modelId="{A4722C6B-3C1A-498E-A26F-C3CBA7F4A5EC}" type="presParOf" srcId="{4E0508F1-0D59-44FC-8980-77CE63D59C9D}" destId="{9B868C3F-F5C3-45C5-9242-B5A3D816CC68}" srcOrd="1" destOrd="0" presId="urn:microsoft.com/office/officeart/2008/layout/LinedList"/>
    <dgm:cxn modelId="{510543EC-CAA9-4FB4-B943-084F0C151592}" type="presParOf" srcId="{92192AB9-841B-4BEE-9F92-F52AAFA23D4A}" destId="{6D89A23F-47B4-41C2-B9F4-1881762E179A}" srcOrd="2" destOrd="0" presId="urn:microsoft.com/office/officeart/2008/layout/LinedList"/>
    <dgm:cxn modelId="{B2CD004D-A81D-44C5-82AD-7CE2162FBE05}" type="presParOf" srcId="{92192AB9-841B-4BEE-9F92-F52AAFA23D4A}" destId="{F68A051B-CB27-4ACC-9600-6EE2D70AC22F}" srcOrd="3" destOrd="0" presId="urn:microsoft.com/office/officeart/2008/layout/LinedList"/>
    <dgm:cxn modelId="{DCA9ADE8-9FD3-41AD-8E49-3C1DE9344DAE}" type="presParOf" srcId="{F68A051B-CB27-4ACC-9600-6EE2D70AC22F}" destId="{C056625A-5076-44D5-BE6A-FC1546D430E9}" srcOrd="0" destOrd="0" presId="urn:microsoft.com/office/officeart/2008/layout/LinedList"/>
    <dgm:cxn modelId="{21F72A3F-D33A-4691-8B6B-E954FE6F2906}" type="presParOf" srcId="{F68A051B-CB27-4ACC-9600-6EE2D70AC22F}" destId="{35E376C9-1358-40D8-8278-004E60A8A036}" srcOrd="1" destOrd="0" presId="urn:microsoft.com/office/officeart/2008/layout/LinedList"/>
    <dgm:cxn modelId="{3150DFB8-B277-4939-A192-7FB18C8953CC}" type="presParOf" srcId="{92192AB9-841B-4BEE-9F92-F52AAFA23D4A}" destId="{5A80507D-C3AB-43BA-B122-5634D9AF0950}" srcOrd="4" destOrd="0" presId="urn:microsoft.com/office/officeart/2008/layout/LinedList"/>
    <dgm:cxn modelId="{B41B66C9-FC7B-4D88-816B-32657A3004E4}" type="presParOf" srcId="{92192AB9-841B-4BEE-9F92-F52AAFA23D4A}" destId="{6E2B5D14-01A5-4684-901E-415BDBEF5704}" srcOrd="5" destOrd="0" presId="urn:microsoft.com/office/officeart/2008/layout/LinedList"/>
    <dgm:cxn modelId="{92B42BF4-E722-4F67-BC80-C59F0D5C9068}" type="presParOf" srcId="{6E2B5D14-01A5-4684-901E-415BDBEF5704}" destId="{C111D371-1D9C-4563-B31B-161EDA21B684}" srcOrd="0" destOrd="0" presId="urn:microsoft.com/office/officeart/2008/layout/LinedList"/>
    <dgm:cxn modelId="{ACCAE6D9-6C42-4F3C-AB57-6C1A4F2F6116}" type="presParOf" srcId="{6E2B5D14-01A5-4684-901E-415BDBEF5704}" destId="{66A34F0B-02DA-4933-9AE6-608D5E929C1B}" srcOrd="1" destOrd="0" presId="urn:microsoft.com/office/officeart/2008/layout/LinedList"/>
    <dgm:cxn modelId="{9C0A8E65-311C-4305-9449-349129D64145}" type="presParOf" srcId="{92192AB9-841B-4BEE-9F92-F52AAFA23D4A}" destId="{A908DD82-2C1E-44A3-A24B-848A8970AC9C}" srcOrd="6" destOrd="0" presId="urn:microsoft.com/office/officeart/2008/layout/LinedList"/>
    <dgm:cxn modelId="{7671AB84-6119-4866-92F0-28B0BC81526A}" type="presParOf" srcId="{92192AB9-841B-4BEE-9F92-F52AAFA23D4A}" destId="{7232A398-4A50-49AA-A11F-4532BA1560EE}" srcOrd="7" destOrd="0" presId="urn:microsoft.com/office/officeart/2008/layout/LinedList"/>
    <dgm:cxn modelId="{443E0DFA-AEAD-4A21-B5A8-CEF3ABB64DC0}" type="presParOf" srcId="{7232A398-4A50-49AA-A11F-4532BA1560EE}" destId="{B8FA3245-8CE4-4642-9F3B-1696CD6F8CE6}" srcOrd="0" destOrd="0" presId="urn:microsoft.com/office/officeart/2008/layout/LinedList"/>
    <dgm:cxn modelId="{EB2D19DA-0F39-49FA-ACE2-F6FE92499C01}" type="presParOf" srcId="{7232A398-4A50-49AA-A11F-4532BA1560EE}" destId="{5AD043D7-D106-4CAE-8C09-469FF2E2FD98}" srcOrd="1" destOrd="0" presId="urn:microsoft.com/office/officeart/2008/layout/LinedList"/>
    <dgm:cxn modelId="{2CB4CBF7-E29A-4E44-A60C-BD0A1C101AB9}" type="presParOf" srcId="{92192AB9-841B-4BEE-9F92-F52AAFA23D4A}" destId="{C425BA6F-F170-4048-990E-1025EDA93818}" srcOrd="8" destOrd="0" presId="urn:microsoft.com/office/officeart/2008/layout/LinedList"/>
    <dgm:cxn modelId="{66F5686D-A166-4DFE-B9A8-7F8576B3F3B8}" type="presParOf" srcId="{92192AB9-841B-4BEE-9F92-F52AAFA23D4A}" destId="{19758547-E027-4242-A2B5-5666888673C7}" srcOrd="9" destOrd="0" presId="urn:microsoft.com/office/officeart/2008/layout/LinedList"/>
    <dgm:cxn modelId="{4BEE0CA6-83BE-491E-B0C9-2F410128CBB3}" type="presParOf" srcId="{19758547-E027-4242-A2B5-5666888673C7}" destId="{06382D58-0C34-4E0F-8056-7EE7DD1B7382}" srcOrd="0" destOrd="0" presId="urn:microsoft.com/office/officeart/2008/layout/LinedList"/>
    <dgm:cxn modelId="{11A87F0C-9AA7-4E34-8F8C-C3416E3AB90F}" type="presParOf" srcId="{19758547-E027-4242-A2B5-5666888673C7}" destId="{7151B05E-EE2E-42C8-991D-43462F3ABC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0CF05C-F492-4A50-83B1-359758D67BC6}"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ru-RU"/>
        </a:p>
      </dgm:t>
    </dgm:pt>
    <dgm:pt modelId="{9611496B-B48C-499F-B2F9-4AA37A53F40B}">
      <dgm:prSet/>
      <dgm:spPr/>
      <dgm:t>
        <a:bodyPr/>
        <a:lstStyle/>
        <a:p>
          <a:pPr rtl="0"/>
          <a:r>
            <a:rPr lang="ru-RU"/>
            <a:t>Микробиологические реакции используются при изучении метаболизма лекарственных веществ, механизма их действия, а также для выяснения природы и действия ферментов.</a:t>
          </a:r>
          <a:endParaRPr lang="en-US"/>
        </a:p>
      </dgm:t>
    </dgm:pt>
    <dgm:pt modelId="{3CA25DF4-4FF3-46B7-BBBC-4872ECD490E7}" type="parTrans" cxnId="{93832B0C-02D9-43B7-B0BE-E4C8D62606E1}">
      <dgm:prSet/>
      <dgm:spPr/>
      <dgm:t>
        <a:bodyPr/>
        <a:lstStyle/>
        <a:p>
          <a:endParaRPr lang="ru-RU"/>
        </a:p>
      </dgm:t>
    </dgm:pt>
    <dgm:pt modelId="{7AA67E42-6695-432C-9076-78AB6FFAE881}" type="sibTrans" cxnId="{93832B0C-02D9-43B7-B0BE-E4C8D62606E1}">
      <dgm:prSet/>
      <dgm:spPr/>
      <dgm:t>
        <a:bodyPr/>
        <a:lstStyle/>
        <a:p>
          <a:endParaRPr lang="ru-RU"/>
        </a:p>
      </dgm:t>
    </dgm:pt>
    <dgm:pt modelId="{36EDBB0F-D232-4293-8446-6A7247A1C410}">
      <dgm:prSet/>
      <dgm:spPr/>
      <dgm:t>
        <a:bodyPr/>
        <a:lstStyle/>
        <a:p>
          <a:pPr rtl="0"/>
          <a:r>
            <a:rPr lang="ru-RU"/>
            <a:t>Продуцентами биологически активных веществ являются многие простейшие. В частности, простейшие обитающие в рубце жвачных животных, вырабатывают фермент целлюлазу, способствующий разложению клетчатки (целлюлозы).</a:t>
          </a:r>
          <a:endParaRPr lang="en-US"/>
        </a:p>
      </dgm:t>
    </dgm:pt>
    <dgm:pt modelId="{EC79B46A-D37B-4671-A926-44416A1B1953}" type="parTrans" cxnId="{ED5CEA6C-2152-4267-A0B2-607FECB5087E}">
      <dgm:prSet/>
      <dgm:spPr/>
      <dgm:t>
        <a:bodyPr/>
        <a:lstStyle/>
        <a:p>
          <a:endParaRPr lang="ru-RU"/>
        </a:p>
      </dgm:t>
    </dgm:pt>
    <dgm:pt modelId="{A4420C44-34F5-4AB9-BF58-D1C453D7AC99}" type="sibTrans" cxnId="{ED5CEA6C-2152-4267-A0B2-607FECB5087E}">
      <dgm:prSet/>
      <dgm:spPr/>
      <dgm:t>
        <a:bodyPr/>
        <a:lstStyle/>
        <a:p>
          <a:endParaRPr lang="ru-RU"/>
        </a:p>
      </dgm:t>
    </dgm:pt>
    <dgm:pt modelId="{9FD1DA44-A165-4293-A54D-F31A06E31076}">
      <dgm:prSet/>
      <dgm:spPr/>
      <dgm:t>
        <a:bodyPr/>
        <a:lstStyle/>
        <a:p>
          <a:pPr rtl="0"/>
          <a:r>
            <a:rPr lang="ru-RU"/>
            <a:t>Простейшие являются продуцентами не только ферментов, но и гистонов, серотонина, липополисахаридов, липополипептидоглюканов, аминокислот, метаболитов, применяемых в медицине и ветеринарии, пищевой и текстильной промышленностях. Они являются одним из объектов, применяемых в биотехнологии.</a:t>
          </a:r>
          <a:endParaRPr lang="en-US"/>
        </a:p>
      </dgm:t>
    </dgm:pt>
    <dgm:pt modelId="{5C0CB745-E12B-412A-89FA-2E53CD92D0DD}" type="parTrans" cxnId="{1B036401-D28E-4EE7-A78E-EFDD0A07BFB5}">
      <dgm:prSet/>
      <dgm:spPr/>
      <dgm:t>
        <a:bodyPr/>
        <a:lstStyle/>
        <a:p>
          <a:endParaRPr lang="ru-RU"/>
        </a:p>
      </dgm:t>
    </dgm:pt>
    <dgm:pt modelId="{58159667-E4D8-490A-AE2C-B69609C357F7}" type="sibTrans" cxnId="{1B036401-D28E-4EE7-A78E-EFDD0A07BFB5}">
      <dgm:prSet/>
      <dgm:spPr/>
      <dgm:t>
        <a:bodyPr/>
        <a:lstStyle/>
        <a:p>
          <a:endParaRPr lang="ru-RU"/>
        </a:p>
      </dgm:t>
    </dgm:pt>
    <dgm:pt modelId="{E4F6BD5A-96E4-411A-8794-E58B0F5257F5}">
      <dgm:prSet/>
      <dgm:spPr/>
      <dgm:t>
        <a:bodyPr/>
        <a:lstStyle/>
        <a:p>
          <a:pPr rtl="0"/>
          <a:r>
            <a:rPr lang="ru-RU"/>
            <a:t>Возбудитель южноамериканского трипаносомоза Trypanosoma cruzi является продуцентом противоопухолевого препарата круцина и его аналога – трипанозы. Эти препараты оказывают цитотоксическое действие на клетки злокачественных образований.</a:t>
          </a:r>
          <a:endParaRPr lang="en-US"/>
        </a:p>
      </dgm:t>
    </dgm:pt>
    <dgm:pt modelId="{E63EF85A-E00B-4C17-A861-22C2B3383A48}" type="parTrans" cxnId="{ED29972A-65C8-4FE9-A1AA-5CCAB0680525}">
      <dgm:prSet/>
      <dgm:spPr/>
      <dgm:t>
        <a:bodyPr/>
        <a:lstStyle/>
        <a:p>
          <a:endParaRPr lang="ru-RU"/>
        </a:p>
      </dgm:t>
    </dgm:pt>
    <dgm:pt modelId="{146646ED-EFFB-4610-8733-CFAD1225EF39}" type="sibTrans" cxnId="{ED29972A-65C8-4FE9-A1AA-5CCAB0680525}">
      <dgm:prSet/>
      <dgm:spPr/>
      <dgm:t>
        <a:bodyPr/>
        <a:lstStyle/>
        <a:p>
          <a:endParaRPr lang="ru-RU"/>
        </a:p>
      </dgm:t>
    </dgm:pt>
    <dgm:pt modelId="{F3C27365-EDEF-444F-A810-6B6FA678243F}">
      <dgm:prSet/>
      <dgm:spPr/>
      <dgm:t>
        <a:bodyPr/>
        <a:lstStyle/>
        <a:p>
          <a:pPr rtl="0"/>
          <a:r>
            <a:rPr lang="ru-RU"/>
            <a:t>Продуцентами антибластомных ингибиторов являются также Trypanosoma lewisi, Crithidia oncopelti и Astasia longa.</a:t>
          </a:r>
          <a:endParaRPr lang="en-US"/>
        </a:p>
      </dgm:t>
    </dgm:pt>
    <dgm:pt modelId="{844D7650-F53D-4367-B981-EAC2253CF871}" type="parTrans" cxnId="{82BFA980-6B62-48F1-8BBA-A12ACA285F04}">
      <dgm:prSet/>
      <dgm:spPr/>
      <dgm:t>
        <a:bodyPr/>
        <a:lstStyle/>
        <a:p>
          <a:endParaRPr lang="ru-RU"/>
        </a:p>
      </dgm:t>
    </dgm:pt>
    <dgm:pt modelId="{792829E5-5C10-40BD-9788-CD06F74B6FBD}" type="sibTrans" cxnId="{82BFA980-6B62-48F1-8BBA-A12ACA285F04}">
      <dgm:prSet/>
      <dgm:spPr/>
      <dgm:t>
        <a:bodyPr/>
        <a:lstStyle/>
        <a:p>
          <a:endParaRPr lang="ru-RU"/>
        </a:p>
      </dgm:t>
    </dgm:pt>
    <dgm:pt modelId="{886F6622-670E-4CAB-BA8D-36C5B10F2DF4}">
      <dgm:prSet/>
      <dgm:spPr/>
      <dgm:t>
        <a:bodyPr/>
        <a:lstStyle/>
        <a:p>
          <a:pPr rtl="0"/>
          <a:r>
            <a:rPr lang="ru-RU"/>
            <a:t>Препарат астализид, продуцируемый Astasia longa, обладает не только антибластомным действием, но и антибактериальным ( в отношении E.coli и Pseudomonas aeruginosa), а также и антипротозойным ( против Leischmania).</a:t>
          </a:r>
          <a:endParaRPr lang="en-US"/>
        </a:p>
      </dgm:t>
    </dgm:pt>
    <dgm:pt modelId="{EE0D0ADE-7774-4D88-BCA9-BB0DABA31851}" type="parTrans" cxnId="{5A29E2A4-BE79-4377-A641-FEA8F17B2443}">
      <dgm:prSet/>
      <dgm:spPr/>
      <dgm:t>
        <a:bodyPr/>
        <a:lstStyle/>
        <a:p>
          <a:endParaRPr lang="ru-RU"/>
        </a:p>
      </dgm:t>
    </dgm:pt>
    <dgm:pt modelId="{0339E4D7-7F21-44DA-ACE9-A736BBEBA07E}" type="sibTrans" cxnId="{5A29E2A4-BE79-4377-A641-FEA8F17B2443}">
      <dgm:prSet/>
      <dgm:spPr/>
      <dgm:t>
        <a:bodyPr/>
        <a:lstStyle/>
        <a:p>
          <a:endParaRPr lang="ru-RU"/>
        </a:p>
      </dgm:t>
    </dgm:pt>
    <dgm:pt modelId="{4184553A-823D-4104-A257-35401E00DC66}">
      <dgm:prSet/>
      <dgm:spPr/>
      <dgm:t>
        <a:bodyPr/>
        <a:lstStyle/>
        <a:p>
          <a:pPr rtl="0"/>
          <a:r>
            <a:rPr lang="ru-RU"/>
            <a:t>Простейшие используются для получения полиненасыщенных жирных кислот, полисахаридов, гистонов, серотонина, ферментов, глюканов для применения в медицине, а также в пищевой и текстильной промышленности.</a:t>
          </a:r>
          <a:endParaRPr lang="en-US"/>
        </a:p>
      </dgm:t>
    </dgm:pt>
    <dgm:pt modelId="{FD98A0FE-AAA2-4CAC-8800-DC5DD63F2726}" type="parTrans" cxnId="{72F70595-7724-45A6-AD81-C09953658251}">
      <dgm:prSet/>
      <dgm:spPr/>
      <dgm:t>
        <a:bodyPr/>
        <a:lstStyle/>
        <a:p>
          <a:endParaRPr lang="ru-RU"/>
        </a:p>
      </dgm:t>
    </dgm:pt>
    <dgm:pt modelId="{F3EC382A-BA0D-4572-A5FE-C70DDA1CB395}" type="sibTrans" cxnId="{72F70595-7724-45A6-AD81-C09953658251}">
      <dgm:prSet/>
      <dgm:spPr/>
      <dgm:t>
        <a:bodyPr/>
        <a:lstStyle/>
        <a:p>
          <a:endParaRPr lang="ru-RU"/>
        </a:p>
      </dgm:t>
    </dgm:pt>
    <dgm:pt modelId="{FB0FE925-CB3A-42F6-91B0-BD66FCF2ED45}" type="pres">
      <dgm:prSet presAssocID="{020CF05C-F492-4A50-83B1-359758D67BC6}" presName="linear" presStyleCnt="0">
        <dgm:presLayoutVars>
          <dgm:animLvl val="lvl"/>
          <dgm:resizeHandles val="exact"/>
        </dgm:presLayoutVars>
      </dgm:prSet>
      <dgm:spPr/>
    </dgm:pt>
    <dgm:pt modelId="{328B8EF5-757F-446D-9A18-2F4778B5563D}" type="pres">
      <dgm:prSet presAssocID="{9611496B-B48C-499F-B2F9-4AA37A53F40B}" presName="parentText" presStyleLbl="node1" presStyleIdx="0" presStyleCnt="7">
        <dgm:presLayoutVars>
          <dgm:chMax val="0"/>
          <dgm:bulletEnabled val="1"/>
        </dgm:presLayoutVars>
      </dgm:prSet>
      <dgm:spPr/>
    </dgm:pt>
    <dgm:pt modelId="{C5D66A7D-07FA-4C72-BC63-B671DB44F38F}" type="pres">
      <dgm:prSet presAssocID="{7AA67E42-6695-432C-9076-78AB6FFAE881}" presName="spacer" presStyleCnt="0"/>
      <dgm:spPr/>
    </dgm:pt>
    <dgm:pt modelId="{EC62598F-A6A0-4312-B14B-FBA704EEDE1B}" type="pres">
      <dgm:prSet presAssocID="{36EDBB0F-D232-4293-8446-6A7247A1C410}" presName="parentText" presStyleLbl="node1" presStyleIdx="1" presStyleCnt="7">
        <dgm:presLayoutVars>
          <dgm:chMax val="0"/>
          <dgm:bulletEnabled val="1"/>
        </dgm:presLayoutVars>
      </dgm:prSet>
      <dgm:spPr/>
    </dgm:pt>
    <dgm:pt modelId="{81DB6C61-228F-4C38-998D-394847EE55D5}" type="pres">
      <dgm:prSet presAssocID="{A4420C44-34F5-4AB9-BF58-D1C453D7AC99}" presName="spacer" presStyleCnt="0"/>
      <dgm:spPr/>
    </dgm:pt>
    <dgm:pt modelId="{693667BB-161C-43EA-B81B-9F88DEB06897}" type="pres">
      <dgm:prSet presAssocID="{9FD1DA44-A165-4293-A54D-F31A06E31076}" presName="parentText" presStyleLbl="node1" presStyleIdx="2" presStyleCnt="7">
        <dgm:presLayoutVars>
          <dgm:chMax val="0"/>
          <dgm:bulletEnabled val="1"/>
        </dgm:presLayoutVars>
      </dgm:prSet>
      <dgm:spPr/>
    </dgm:pt>
    <dgm:pt modelId="{97652E59-B169-4753-A549-2D9E0879FB18}" type="pres">
      <dgm:prSet presAssocID="{58159667-E4D8-490A-AE2C-B69609C357F7}" presName="spacer" presStyleCnt="0"/>
      <dgm:spPr/>
    </dgm:pt>
    <dgm:pt modelId="{2ABC1CB0-53F5-4527-A8C9-262E69AAA527}" type="pres">
      <dgm:prSet presAssocID="{E4F6BD5A-96E4-411A-8794-E58B0F5257F5}" presName="parentText" presStyleLbl="node1" presStyleIdx="3" presStyleCnt="7">
        <dgm:presLayoutVars>
          <dgm:chMax val="0"/>
          <dgm:bulletEnabled val="1"/>
        </dgm:presLayoutVars>
      </dgm:prSet>
      <dgm:spPr/>
    </dgm:pt>
    <dgm:pt modelId="{868535F9-C5D4-4090-AFE3-F5A9F2EE14A8}" type="pres">
      <dgm:prSet presAssocID="{146646ED-EFFB-4610-8733-CFAD1225EF39}" presName="spacer" presStyleCnt="0"/>
      <dgm:spPr/>
    </dgm:pt>
    <dgm:pt modelId="{2D107C34-A6DF-4B04-8CAC-4FF468D68C77}" type="pres">
      <dgm:prSet presAssocID="{F3C27365-EDEF-444F-A810-6B6FA678243F}" presName="parentText" presStyleLbl="node1" presStyleIdx="4" presStyleCnt="7">
        <dgm:presLayoutVars>
          <dgm:chMax val="0"/>
          <dgm:bulletEnabled val="1"/>
        </dgm:presLayoutVars>
      </dgm:prSet>
      <dgm:spPr/>
    </dgm:pt>
    <dgm:pt modelId="{75CB39E1-4805-48A8-9C4D-D7F29D9D51AA}" type="pres">
      <dgm:prSet presAssocID="{792829E5-5C10-40BD-9788-CD06F74B6FBD}" presName="spacer" presStyleCnt="0"/>
      <dgm:spPr/>
    </dgm:pt>
    <dgm:pt modelId="{713FFBF9-5901-4291-B443-C8FB6D45B43D}" type="pres">
      <dgm:prSet presAssocID="{886F6622-670E-4CAB-BA8D-36C5B10F2DF4}" presName="parentText" presStyleLbl="node1" presStyleIdx="5" presStyleCnt="7">
        <dgm:presLayoutVars>
          <dgm:chMax val="0"/>
          <dgm:bulletEnabled val="1"/>
        </dgm:presLayoutVars>
      </dgm:prSet>
      <dgm:spPr/>
    </dgm:pt>
    <dgm:pt modelId="{40AD3313-20FD-4695-B0A6-BC21B6208146}" type="pres">
      <dgm:prSet presAssocID="{0339E4D7-7F21-44DA-ACE9-A736BBEBA07E}" presName="spacer" presStyleCnt="0"/>
      <dgm:spPr/>
    </dgm:pt>
    <dgm:pt modelId="{F7765C5C-6B7A-4952-8966-EDC7572CA6DC}" type="pres">
      <dgm:prSet presAssocID="{4184553A-823D-4104-A257-35401E00DC66}" presName="parentText" presStyleLbl="node1" presStyleIdx="6" presStyleCnt="7">
        <dgm:presLayoutVars>
          <dgm:chMax val="0"/>
          <dgm:bulletEnabled val="1"/>
        </dgm:presLayoutVars>
      </dgm:prSet>
      <dgm:spPr/>
    </dgm:pt>
  </dgm:ptLst>
  <dgm:cxnLst>
    <dgm:cxn modelId="{1B036401-D28E-4EE7-A78E-EFDD0A07BFB5}" srcId="{020CF05C-F492-4A50-83B1-359758D67BC6}" destId="{9FD1DA44-A165-4293-A54D-F31A06E31076}" srcOrd="2" destOrd="0" parTransId="{5C0CB745-E12B-412A-89FA-2E53CD92D0DD}" sibTransId="{58159667-E4D8-490A-AE2C-B69609C357F7}"/>
    <dgm:cxn modelId="{93832B0C-02D9-43B7-B0BE-E4C8D62606E1}" srcId="{020CF05C-F492-4A50-83B1-359758D67BC6}" destId="{9611496B-B48C-499F-B2F9-4AA37A53F40B}" srcOrd="0" destOrd="0" parTransId="{3CA25DF4-4FF3-46B7-BBBC-4872ECD490E7}" sibTransId="{7AA67E42-6695-432C-9076-78AB6FFAE881}"/>
    <dgm:cxn modelId="{8AFDDD14-8C08-4D5E-9A7C-41396D44C331}" type="presOf" srcId="{E4F6BD5A-96E4-411A-8794-E58B0F5257F5}" destId="{2ABC1CB0-53F5-4527-A8C9-262E69AAA527}" srcOrd="0" destOrd="0" presId="urn:microsoft.com/office/officeart/2005/8/layout/vList2"/>
    <dgm:cxn modelId="{ED29972A-65C8-4FE9-A1AA-5CCAB0680525}" srcId="{020CF05C-F492-4A50-83B1-359758D67BC6}" destId="{E4F6BD5A-96E4-411A-8794-E58B0F5257F5}" srcOrd="3" destOrd="0" parTransId="{E63EF85A-E00B-4C17-A861-22C2B3383A48}" sibTransId="{146646ED-EFFB-4610-8733-CFAD1225EF39}"/>
    <dgm:cxn modelId="{ED5CEA6C-2152-4267-A0B2-607FECB5087E}" srcId="{020CF05C-F492-4A50-83B1-359758D67BC6}" destId="{36EDBB0F-D232-4293-8446-6A7247A1C410}" srcOrd="1" destOrd="0" parTransId="{EC79B46A-D37B-4671-A926-44416A1B1953}" sibTransId="{A4420C44-34F5-4AB9-BF58-D1C453D7AC99}"/>
    <dgm:cxn modelId="{FA7EB052-8E40-43F2-8959-8C6799B83FAB}" type="presOf" srcId="{9FD1DA44-A165-4293-A54D-F31A06E31076}" destId="{693667BB-161C-43EA-B81B-9F88DEB06897}" srcOrd="0" destOrd="0" presId="urn:microsoft.com/office/officeart/2005/8/layout/vList2"/>
    <dgm:cxn modelId="{0B714654-E0B4-4634-9F4D-02A2FC16706D}" type="presOf" srcId="{886F6622-670E-4CAB-BA8D-36C5B10F2DF4}" destId="{713FFBF9-5901-4291-B443-C8FB6D45B43D}" srcOrd="0" destOrd="0" presId="urn:microsoft.com/office/officeart/2005/8/layout/vList2"/>
    <dgm:cxn modelId="{82BFA980-6B62-48F1-8BBA-A12ACA285F04}" srcId="{020CF05C-F492-4A50-83B1-359758D67BC6}" destId="{F3C27365-EDEF-444F-A810-6B6FA678243F}" srcOrd="4" destOrd="0" parTransId="{844D7650-F53D-4367-B981-EAC2253CF871}" sibTransId="{792829E5-5C10-40BD-9788-CD06F74B6FBD}"/>
    <dgm:cxn modelId="{7440A88A-6602-4468-A369-692874550DDA}" type="presOf" srcId="{9611496B-B48C-499F-B2F9-4AA37A53F40B}" destId="{328B8EF5-757F-446D-9A18-2F4778B5563D}" srcOrd="0" destOrd="0" presId="urn:microsoft.com/office/officeart/2005/8/layout/vList2"/>
    <dgm:cxn modelId="{72F70595-7724-45A6-AD81-C09953658251}" srcId="{020CF05C-F492-4A50-83B1-359758D67BC6}" destId="{4184553A-823D-4104-A257-35401E00DC66}" srcOrd="6" destOrd="0" parTransId="{FD98A0FE-AAA2-4CAC-8800-DC5DD63F2726}" sibTransId="{F3EC382A-BA0D-4572-A5FE-C70DDA1CB395}"/>
    <dgm:cxn modelId="{0C66CAA3-1DFA-4179-9047-EC630B10284B}" type="presOf" srcId="{020CF05C-F492-4A50-83B1-359758D67BC6}" destId="{FB0FE925-CB3A-42F6-91B0-BD66FCF2ED45}" srcOrd="0" destOrd="0" presId="urn:microsoft.com/office/officeart/2005/8/layout/vList2"/>
    <dgm:cxn modelId="{5A29E2A4-BE79-4377-A641-FEA8F17B2443}" srcId="{020CF05C-F492-4A50-83B1-359758D67BC6}" destId="{886F6622-670E-4CAB-BA8D-36C5B10F2DF4}" srcOrd="5" destOrd="0" parTransId="{EE0D0ADE-7774-4D88-BCA9-BB0DABA31851}" sibTransId="{0339E4D7-7F21-44DA-ACE9-A736BBEBA07E}"/>
    <dgm:cxn modelId="{FF5EA2A7-9568-4462-B35F-25323ADF14DB}" type="presOf" srcId="{F3C27365-EDEF-444F-A810-6B6FA678243F}" destId="{2D107C34-A6DF-4B04-8CAC-4FF468D68C77}" srcOrd="0" destOrd="0" presId="urn:microsoft.com/office/officeart/2005/8/layout/vList2"/>
    <dgm:cxn modelId="{D13DE8AE-FCA8-4D88-8CE0-3D0007051D8E}" type="presOf" srcId="{4184553A-823D-4104-A257-35401E00DC66}" destId="{F7765C5C-6B7A-4952-8966-EDC7572CA6DC}" srcOrd="0" destOrd="0" presId="urn:microsoft.com/office/officeart/2005/8/layout/vList2"/>
    <dgm:cxn modelId="{1DA9FEB3-ED59-4871-AC6C-D421AEB7F29B}" type="presOf" srcId="{36EDBB0F-D232-4293-8446-6A7247A1C410}" destId="{EC62598F-A6A0-4312-B14B-FBA704EEDE1B}" srcOrd="0" destOrd="0" presId="urn:microsoft.com/office/officeart/2005/8/layout/vList2"/>
    <dgm:cxn modelId="{15760B07-5964-41FA-AB43-F0B7DF2DF8D6}" type="presParOf" srcId="{FB0FE925-CB3A-42F6-91B0-BD66FCF2ED45}" destId="{328B8EF5-757F-446D-9A18-2F4778B5563D}" srcOrd="0" destOrd="0" presId="urn:microsoft.com/office/officeart/2005/8/layout/vList2"/>
    <dgm:cxn modelId="{7F4FC745-5013-4B61-B179-BE8D961B0D13}" type="presParOf" srcId="{FB0FE925-CB3A-42F6-91B0-BD66FCF2ED45}" destId="{C5D66A7D-07FA-4C72-BC63-B671DB44F38F}" srcOrd="1" destOrd="0" presId="urn:microsoft.com/office/officeart/2005/8/layout/vList2"/>
    <dgm:cxn modelId="{AF0A3334-CF5C-47B0-A1D0-CA3C7574658B}" type="presParOf" srcId="{FB0FE925-CB3A-42F6-91B0-BD66FCF2ED45}" destId="{EC62598F-A6A0-4312-B14B-FBA704EEDE1B}" srcOrd="2" destOrd="0" presId="urn:microsoft.com/office/officeart/2005/8/layout/vList2"/>
    <dgm:cxn modelId="{B1C591AF-925C-4C5A-859B-BAEAE7761BC1}" type="presParOf" srcId="{FB0FE925-CB3A-42F6-91B0-BD66FCF2ED45}" destId="{81DB6C61-228F-4C38-998D-394847EE55D5}" srcOrd="3" destOrd="0" presId="urn:microsoft.com/office/officeart/2005/8/layout/vList2"/>
    <dgm:cxn modelId="{FCE82AEE-4A11-4E74-B7A9-B823A7936242}" type="presParOf" srcId="{FB0FE925-CB3A-42F6-91B0-BD66FCF2ED45}" destId="{693667BB-161C-43EA-B81B-9F88DEB06897}" srcOrd="4" destOrd="0" presId="urn:microsoft.com/office/officeart/2005/8/layout/vList2"/>
    <dgm:cxn modelId="{02FCA61A-A455-4328-8E4C-B72F924F7641}" type="presParOf" srcId="{FB0FE925-CB3A-42F6-91B0-BD66FCF2ED45}" destId="{97652E59-B169-4753-A549-2D9E0879FB18}" srcOrd="5" destOrd="0" presId="urn:microsoft.com/office/officeart/2005/8/layout/vList2"/>
    <dgm:cxn modelId="{06DA3CFB-3642-4B66-B798-67BB5C2935D3}" type="presParOf" srcId="{FB0FE925-CB3A-42F6-91B0-BD66FCF2ED45}" destId="{2ABC1CB0-53F5-4527-A8C9-262E69AAA527}" srcOrd="6" destOrd="0" presId="urn:microsoft.com/office/officeart/2005/8/layout/vList2"/>
    <dgm:cxn modelId="{70512B41-A612-44A1-BD75-38F273C3D198}" type="presParOf" srcId="{FB0FE925-CB3A-42F6-91B0-BD66FCF2ED45}" destId="{868535F9-C5D4-4090-AFE3-F5A9F2EE14A8}" srcOrd="7" destOrd="0" presId="urn:microsoft.com/office/officeart/2005/8/layout/vList2"/>
    <dgm:cxn modelId="{953F4067-5B78-48AD-92C0-5E4966507B60}" type="presParOf" srcId="{FB0FE925-CB3A-42F6-91B0-BD66FCF2ED45}" destId="{2D107C34-A6DF-4B04-8CAC-4FF468D68C77}" srcOrd="8" destOrd="0" presId="urn:microsoft.com/office/officeart/2005/8/layout/vList2"/>
    <dgm:cxn modelId="{8F7A32E1-9A8B-45E1-82A0-87165F75FEB4}" type="presParOf" srcId="{FB0FE925-CB3A-42F6-91B0-BD66FCF2ED45}" destId="{75CB39E1-4805-48A8-9C4D-D7F29D9D51AA}" srcOrd="9" destOrd="0" presId="urn:microsoft.com/office/officeart/2005/8/layout/vList2"/>
    <dgm:cxn modelId="{85DEE342-2EC4-4AEE-9BB8-A15DB19A8C2C}" type="presParOf" srcId="{FB0FE925-CB3A-42F6-91B0-BD66FCF2ED45}" destId="{713FFBF9-5901-4291-B443-C8FB6D45B43D}" srcOrd="10" destOrd="0" presId="urn:microsoft.com/office/officeart/2005/8/layout/vList2"/>
    <dgm:cxn modelId="{3A4AE64F-36CA-4247-B719-CCE1E0C28CE2}" type="presParOf" srcId="{FB0FE925-CB3A-42F6-91B0-BD66FCF2ED45}" destId="{40AD3313-20FD-4695-B0A6-BC21B6208146}" srcOrd="11" destOrd="0" presId="urn:microsoft.com/office/officeart/2005/8/layout/vList2"/>
    <dgm:cxn modelId="{5834AA4C-6171-46D3-9584-EF762A3CF4DD}" type="presParOf" srcId="{FB0FE925-CB3A-42F6-91B0-BD66FCF2ED45}" destId="{F7765C5C-6B7A-4952-8966-EDC7572CA6D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303EBA6-3352-450C-B4A5-B603E474F1A8}" type="doc">
      <dgm:prSet loTypeId="urn:microsoft.com/office/officeart/2008/layout/LinedList" loCatId="list" qsTypeId="urn:microsoft.com/office/officeart/2005/8/quickstyle/simple1" qsCatId="simple" csTypeId="urn:microsoft.com/office/officeart/2005/8/colors/accent0_2" csCatId="mainScheme"/>
      <dgm:spPr/>
      <dgm:t>
        <a:bodyPr/>
        <a:lstStyle/>
        <a:p>
          <a:endParaRPr lang="ru-RU"/>
        </a:p>
      </dgm:t>
    </dgm:pt>
    <dgm:pt modelId="{3CE1140A-F567-453A-88F6-16F4C6C43201}">
      <dgm:prSet/>
      <dgm:spPr/>
      <dgm:t>
        <a:bodyPr/>
        <a:lstStyle/>
        <a:p>
          <a:pPr rtl="0"/>
          <a:r>
            <a:rPr lang="ru-RU"/>
            <a:t>Ферментные препараты Aspergillus oryzae используются в пивоваренной промышленности, а ферменты A.niger используются при производстве и осветлении плодовоягодных соков и лимонной кислоты. Выпечка хлебобулочных изделий улучшается при использовании ферментов A.oryzae и A.awamori. При производстве лимонной кислоты, уксуса, кормовых и хлебопекарных изделий производственные показатели улучшаются при применении в технологическом процессе Aspergillus niger и актиномицетов. Применение очищенных препаратов пектиназы из мицелия A.niger при получении соков способствует увеличению их выхода, снижению вязкости и увеличению осветления.</a:t>
          </a:r>
          <a:endParaRPr lang="en-US"/>
        </a:p>
      </dgm:t>
    </dgm:pt>
    <dgm:pt modelId="{1FFDA804-6325-4232-B1A3-16FCB4697958}" type="parTrans" cxnId="{854E1F8E-7059-45B5-9BD1-11E85FB141EB}">
      <dgm:prSet/>
      <dgm:spPr/>
      <dgm:t>
        <a:bodyPr/>
        <a:lstStyle/>
        <a:p>
          <a:endParaRPr lang="ru-RU"/>
        </a:p>
      </dgm:t>
    </dgm:pt>
    <dgm:pt modelId="{773B4F04-2640-40F3-BB7A-1A1C3D31E94D}" type="sibTrans" cxnId="{854E1F8E-7059-45B5-9BD1-11E85FB141EB}">
      <dgm:prSet/>
      <dgm:spPr/>
      <dgm:t>
        <a:bodyPr/>
        <a:lstStyle/>
        <a:p>
          <a:endParaRPr lang="ru-RU"/>
        </a:p>
      </dgm:t>
    </dgm:pt>
    <dgm:pt modelId="{F00CE4DB-6920-4081-AC09-B38EF0222562}">
      <dgm:prSet/>
      <dgm:spPr/>
      <dgm:t>
        <a:bodyPr/>
        <a:lstStyle/>
        <a:p>
          <a:pPr rtl="0"/>
          <a:r>
            <a:rPr lang="ru-RU"/>
            <a:t>Бактериальные ферменты (Bac.subtilis) используются для сохранения свежести кондитерских изделий и там, где нежелателен глубокий распад белковых веществ. Использование ферментных препаратов из Bac.subtilis в кондитерском и хлебобулочном производстве способствует улучшению качества и замедлению процесса червстления изделий. Ферменты</a:t>
          </a:r>
          <a:endParaRPr lang="en-US"/>
        </a:p>
      </dgm:t>
    </dgm:pt>
    <dgm:pt modelId="{14681D50-28B6-4CCB-8E17-469AAB4E9CE9}" type="parTrans" cxnId="{C650EC0D-41A8-4B20-B85E-0CD1CB364CA2}">
      <dgm:prSet/>
      <dgm:spPr/>
      <dgm:t>
        <a:bodyPr/>
        <a:lstStyle/>
        <a:p>
          <a:endParaRPr lang="ru-RU"/>
        </a:p>
      </dgm:t>
    </dgm:pt>
    <dgm:pt modelId="{CE9F473C-516D-4F3F-83E1-7E9585C60B3F}" type="sibTrans" cxnId="{C650EC0D-41A8-4B20-B85E-0CD1CB364CA2}">
      <dgm:prSet/>
      <dgm:spPr/>
      <dgm:t>
        <a:bodyPr/>
        <a:lstStyle/>
        <a:p>
          <a:endParaRPr lang="ru-RU"/>
        </a:p>
      </dgm:t>
    </dgm:pt>
    <dgm:pt modelId="{6F8BFE42-A8A9-4FF7-8184-F9E1D716C7BC}">
      <dgm:prSet/>
      <dgm:spPr/>
      <dgm:t>
        <a:bodyPr/>
        <a:lstStyle/>
        <a:p>
          <a:pPr rtl="0"/>
          <a:r>
            <a:rPr lang="ru-RU"/>
            <a:t>Bac.mesentericus активизируют депелирование кожевенного сырья.</a:t>
          </a:r>
          <a:endParaRPr lang="en-US"/>
        </a:p>
      </dgm:t>
    </dgm:pt>
    <dgm:pt modelId="{B14E43F7-A0E4-4226-8C97-19C68A25D9CC}" type="parTrans" cxnId="{8AA6E670-E59F-4F67-A3F2-A4C445C20804}">
      <dgm:prSet/>
      <dgm:spPr/>
      <dgm:t>
        <a:bodyPr/>
        <a:lstStyle/>
        <a:p>
          <a:endParaRPr lang="ru-RU"/>
        </a:p>
      </dgm:t>
    </dgm:pt>
    <dgm:pt modelId="{0BAF13D4-A17E-4100-BD2C-4A379568BD6A}" type="sibTrans" cxnId="{8AA6E670-E59F-4F67-A3F2-A4C445C20804}">
      <dgm:prSet/>
      <dgm:spPr/>
      <dgm:t>
        <a:bodyPr/>
        <a:lstStyle/>
        <a:p>
          <a:endParaRPr lang="ru-RU"/>
        </a:p>
      </dgm:t>
    </dgm:pt>
    <dgm:pt modelId="{EAE041BD-5BFD-4043-B38D-F124228F3BE0}">
      <dgm:prSet/>
      <dgm:spPr/>
      <dgm:t>
        <a:bodyPr/>
        <a:lstStyle/>
        <a:p>
          <a:pPr rtl="0"/>
          <a:r>
            <a:rPr lang="ru-RU"/>
            <a:t>Микроорганизмы широко используются в пищевой и бродильной промышленности.</a:t>
          </a:r>
          <a:endParaRPr lang="en-US"/>
        </a:p>
      </dgm:t>
    </dgm:pt>
    <dgm:pt modelId="{5A4C8F96-E69A-4734-8BC6-27F5D0339E7B}" type="parTrans" cxnId="{43EB735F-3A1A-4DAF-9641-1743D0FD1877}">
      <dgm:prSet/>
      <dgm:spPr/>
      <dgm:t>
        <a:bodyPr/>
        <a:lstStyle/>
        <a:p>
          <a:endParaRPr lang="ru-RU"/>
        </a:p>
      </dgm:t>
    </dgm:pt>
    <dgm:pt modelId="{933A16B7-2F88-4CC2-A2D8-B28BBF8988B0}" type="sibTrans" cxnId="{43EB735F-3A1A-4DAF-9641-1743D0FD1877}">
      <dgm:prSet/>
      <dgm:spPr/>
      <dgm:t>
        <a:bodyPr/>
        <a:lstStyle/>
        <a:p>
          <a:endParaRPr lang="ru-RU"/>
        </a:p>
      </dgm:t>
    </dgm:pt>
    <dgm:pt modelId="{4052835D-5C5B-4D64-B636-7B0A5A4B81E8}">
      <dgm:prSet/>
      <dgm:spPr/>
      <dgm:t>
        <a:bodyPr/>
        <a:lstStyle/>
        <a:p>
          <a:pPr rtl="0"/>
          <a:r>
            <a:rPr lang="ru-RU"/>
            <a:t>В молочной промышленности очень широко используются молочные дрожжи. С их помощью приготавливают кумыс, кефир. Ферментами этих микроорганизмов молочный сахар разлагается до спирта и углекислоты, в результате этого улучшается вкус продукта и повышается его усвояемость организмом. При получении молочнокислых продуктов в молочной промышленности широко используются дрожжи, не сбраживающие молочный сахар и не разлагающие белки и жир. Они способствуют сохранению масла и увеличению жизнеспособности молочнокислых бактерий. Пленчатые дрожжи (микодерма) способствуют созреванию молочнокислых сыров.</a:t>
          </a:r>
          <a:endParaRPr lang="en-US"/>
        </a:p>
      </dgm:t>
    </dgm:pt>
    <dgm:pt modelId="{DA600901-6491-4789-8311-924CA06A789A}" type="parTrans" cxnId="{216B4EEF-841C-42A1-BA69-7F36020E5F07}">
      <dgm:prSet/>
      <dgm:spPr/>
      <dgm:t>
        <a:bodyPr/>
        <a:lstStyle/>
        <a:p>
          <a:endParaRPr lang="ru-RU"/>
        </a:p>
      </dgm:t>
    </dgm:pt>
    <dgm:pt modelId="{0E69CC2C-A9C5-4A77-AE61-7ED85DD442F1}" type="sibTrans" cxnId="{216B4EEF-841C-42A1-BA69-7F36020E5F07}">
      <dgm:prSet/>
      <dgm:spPr/>
      <dgm:t>
        <a:bodyPr/>
        <a:lstStyle/>
        <a:p>
          <a:endParaRPr lang="ru-RU"/>
        </a:p>
      </dgm:t>
    </dgm:pt>
    <dgm:pt modelId="{89ABDDA3-0DB6-4B0F-AF68-6926A759F203}">
      <dgm:prSet/>
      <dgm:spPr/>
      <dgm:t>
        <a:bodyPr/>
        <a:lstStyle/>
        <a:p>
          <a:pPr rtl="0"/>
          <a:r>
            <a:rPr lang="ru-RU"/>
            <a:t>Грибы Penicillum roqueforti используют при производстве сыра рокфор, а грибы Penicillum camemberi – в процессе созревания закусочного сыра.</a:t>
          </a:r>
          <a:endParaRPr lang="en-US"/>
        </a:p>
      </dgm:t>
    </dgm:pt>
    <dgm:pt modelId="{9C2D69A4-2709-41B1-8594-EED22C6814B0}" type="parTrans" cxnId="{017AFA43-BB56-4DD9-887C-E1661A998FF4}">
      <dgm:prSet/>
      <dgm:spPr/>
      <dgm:t>
        <a:bodyPr/>
        <a:lstStyle/>
        <a:p>
          <a:endParaRPr lang="ru-RU"/>
        </a:p>
      </dgm:t>
    </dgm:pt>
    <dgm:pt modelId="{44FC71BE-ABC7-4356-AEFD-D6BEB2C22C7C}" type="sibTrans" cxnId="{017AFA43-BB56-4DD9-887C-E1661A998FF4}">
      <dgm:prSet/>
      <dgm:spPr/>
      <dgm:t>
        <a:bodyPr/>
        <a:lstStyle/>
        <a:p>
          <a:endParaRPr lang="ru-RU"/>
        </a:p>
      </dgm:t>
    </dgm:pt>
    <dgm:pt modelId="{FCBC502B-2CE8-4B16-8CAF-19E99D1FE3E3}" type="pres">
      <dgm:prSet presAssocID="{E303EBA6-3352-450C-B4A5-B603E474F1A8}" presName="vert0" presStyleCnt="0">
        <dgm:presLayoutVars>
          <dgm:dir/>
          <dgm:animOne val="branch"/>
          <dgm:animLvl val="lvl"/>
        </dgm:presLayoutVars>
      </dgm:prSet>
      <dgm:spPr/>
    </dgm:pt>
    <dgm:pt modelId="{A7D5C86E-7E9C-44EA-B494-EB61F31F3E14}" type="pres">
      <dgm:prSet presAssocID="{3CE1140A-F567-453A-88F6-16F4C6C43201}" presName="thickLine" presStyleLbl="alignNode1" presStyleIdx="0" presStyleCnt="6"/>
      <dgm:spPr/>
    </dgm:pt>
    <dgm:pt modelId="{A7197771-453F-4C8C-A074-1CE0848D9A7D}" type="pres">
      <dgm:prSet presAssocID="{3CE1140A-F567-453A-88F6-16F4C6C43201}" presName="horz1" presStyleCnt="0"/>
      <dgm:spPr/>
    </dgm:pt>
    <dgm:pt modelId="{2C21DDB1-5603-4ECB-B1D9-8794A6DB96A0}" type="pres">
      <dgm:prSet presAssocID="{3CE1140A-F567-453A-88F6-16F4C6C43201}" presName="tx1" presStyleLbl="revTx" presStyleIdx="0" presStyleCnt="6"/>
      <dgm:spPr/>
    </dgm:pt>
    <dgm:pt modelId="{45CA0015-E6F6-4E81-A64B-8964C59B98C5}" type="pres">
      <dgm:prSet presAssocID="{3CE1140A-F567-453A-88F6-16F4C6C43201}" presName="vert1" presStyleCnt="0"/>
      <dgm:spPr/>
    </dgm:pt>
    <dgm:pt modelId="{FCC2DC66-DA1C-4DB9-BEBB-561CA73FD203}" type="pres">
      <dgm:prSet presAssocID="{F00CE4DB-6920-4081-AC09-B38EF0222562}" presName="thickLine" presStyleLbl="alignNode1" presStyleIdx="1" presStyleCnt="6"/>
      <dgm:spPr/>
    </dgm:pt>
    <dgm:pt modelId="{0D0ACF32-00E4-434A-8D25-130DB67975F0}" type="pres">
      <dgm:prSet presAssocID="{F00CE4DB-6920-4081-AC09-B38EF0222562}" presName="horz1" presStyleCnt="0"/>
      <dgm:spPr/>
    </dgm:pt>
    <dgm:pt modelId="{21B71383-94B0-4C0C-8250-F11749006483}" type="pres">
      <dgm:prSet presAssocID="{F00CE4DB-6920-4081-AC09-B38EF0222562}" presName="tx1" presStyleLbl="revTx" presStyleIdx="1" presStyleCnt="6"/>
      <dgm:spPr/>
    </dgm:pt>
    <dgm:pt modelId="{D1A04C96-93E2-462D-9AA8-A40B8A178388}" type="pres">
      <dgm:prSet presAssocID="{F00CE4DB-6920-4081-AC09-B38EF0222562}" presName="vert1" presStyleCnt="0"/>
      <dgm:spPr/>
    </dgm:pt>
    <dgm:pt modelId="{FA757706-6EB9-4DBF-9BB6-84F9181FA2A8}" type="pres">
      <dgm:prSet presAssocID="{6F8BFE42-A8A9-4FF7-8184-F9E1D716C7BC}" presName="thickLine" presStyleLbl="alignNode1" presStyleIdx="2" presStyleCnt="6"/>
      <dgm:spPr/>
    </dgm:pt>
    <dgm:pt modelId="{0E52A5DA-DC39-4176-8F89-A1A5B993FC12}" type="pres">
      <dgm:prSet presAssocID="{6F8BFE42-A8A9-4FF7-8184-F9E1D716C7BC}" presName="horz1" presStyleCnt="0"/>
      <dgm:spPr/>
    </dgm:pt>
    <dgm:pt modelId="{E81C7E59-8DAC-40DE-BDF5-387AC6A50C2C}" type="pres">
      <dgm:prSet presAssocID="{6F8BFE42-A8A9-4FF7-8184-F9E1D716C7BC}" presName="tx1" presStyleLbl="revTx" presStyleIdx="2" presStyleCnt="6"/>
      <dgm:spPr/>
    </dgm:pt>
    <dgm:pt modelId="{372D6AC2-3483-42B0-8072-2747B8EF50F0}" type="pres">
      <dgm:prSet presAssocID="{6F8BFE42-A8A9-4FF7-8184-F9E1D716C7BC}" presName="vert1" presStyleCnt="0"/>
      <dgm:spPr/>
    </dgm:pt>
    <dgm:pt modelId="{52622055-1F2F-4F94-B8CD-080E8C1694D2}" type="pres">
      <dgm:prSet presAssocID="{EAE041BD-5BFD-4043-B38D-F124228F3BE0}" presName="thickLine" presStyleLbl="alignNode1" presStyleIdx="3" presStyleCnt="6"/>
      <dgm:spPr/>
    </dgm:pt>
    <dgm:pt modelId="{8BB05C84-39D3-49DB-9399-48EEE85F1D21}" type="pres">
      <dgm:prSet presAssocID="{EAE041BD-5BFD-4043-B38D-F124228F3BE0}" presName="horz1" presStyleCnt="0"/>
      <dgm:spPr/>
    </dgm:pt>
    <dgm:pt modelId="{0BF605C3-C20A-47DB-B834-EC1D159CB4FD}" type="pres">
      <dgm:prSet presAssocID="{EAE041BD-5BFD-4043-B38D-F124228F3BE0}" presName="tx1" presStyleLbl="revTx" presStyleIdx="3" presStyleCnt="6"/>
      <dgm:spPr/>
    </dgm:pt>
    <dgm:pt modelId="{8EE25FCE-3D65-4815-84EF-443F36CC382E}" type="pres">
      <dgm:prSet presAssocID="{EAE041BD-5BFD-4043-B38D-F124228F3BE0}" presName="vert1" presStyleCnt="0"/>
      <dgm:spPr/>
    </dgm:pt>
    <dgm:pt modelId="{B357C567-99A2-4CAC-9593-48E0D84DD50E}" type="pres">
      <dgm:prSet presAssocID="{4052835D-5C5B-4D64-B636-7B0A5A4B81E8}" presName="thickLine" presStyleLbl="alignNode1" presStyleIdx="4" presStyleCnt="6"/>
      <dgm:spPr/>
    </dgm:pt>
    <dgm:pt modelId="{13BD7950-A1CA-49DC-BA7F-1BAA2340A092}" type="pres">
      <dgm:prSet presAssocID="{4052835D-5C5B-4D64-B636-7B0A5A4B81E8}" presName="horz1" presStyleCnt="0"/>
      <dgm:spPr/>
    </dgm:pt>
    <dgm:pt modelId="{A7C5DC47-FD73-4996-A4FB-92AC28FD7931}" type="pres">
      <dgm:prSet presAssocID="{4052835D-5C5B-4D64-B636-7B0A5A4B81E8}" presName="tx1" presStyleLbl="revTx" presStyleIdx="4" presStyleCnt="6"/>
      <dgm:spPr/>
    </dgm:pt>
    <dgm:pt modelId="{B369C319-0FAF-4E1E-8207-57ACDE54EF5E}" type="pres">
      <dgm:prSet presAssocID="{4052835D-5C5B-4D64-B636-7B0A5A4B81E8}" presName="vert1" presStyleCnt="0"/>
      <dgm:spPr/>
    </dgm:pt>
    <dgm:pt modelId="{57A0221D-64ED-4ABE-AC0C-474755364185}" type="pres">
      <dgm:prSet presAssocID="{89ABDDA3-0DB6-4B0F-AF68-6926A759F203}" presName="thickLine" presStyleLbl="alignNode1" presStyleIdx="5" presStyleCnt="6"/>
      <dgm:spPr/>
    </dgm:pt>
    <dgm:pt modelId="{F72712CC-B61D-4B9D-A35B-9B6E8342296F}" type="pres">
      <dgm:prSet presAssocID="{89ABDDA3-0DB6-4B0F-AF68-6926A759F203}" presName="horz1" presStyleCnt="0"/>
      <dgm:spPr/>
    </dgm:pt>
    <dgm:pt modelId="{12AA365A-473A-4451-9932-3B3DB4D04FF5}" type="pres">
      <dgm:prSet presAssocID="{89ABDDA3-0DB6-4B0F-AF68-6926A759F203}" presName="tx1" presStyleLbl="revTx" presStyleIdx="5" presStyleCnt="6"/>
      <dgm:spPr/>
    </dgm:pt>
    <dgm:pt modelId="{DF33F52F-84D1-416F-A9E7-1F7EC2162695}" type="pres">
      <dgm:prSet presAssocID="{89ABDDA3-0DB6-4B0F-AF68-6926A759F203}" presName="vert1" presStyleCnt="0"/>
      <dgm:spPr/>
    </dgm:pt>
  </dgm:ptLst>
  <dgm:cxnLst>
    <dgm:cxn modelId="{C650EC0D-41A8-4B20-B85E-0CD1CB364CA2}" srcId="{E303EBA6-3352-450C-B4A5-B603E474F1A8}" destId="{F00CE4DB-6920-4081-AC09-B38EF0222562}" srcOrd="1" destOrd="0" parTransId="{14681D50-28B6-4CCB-8E17-469AAB4E9CE9}" sibTransId="{CE9F473C-516D-4F3F-83E1-7E9585C60B3F}"/>
    <dgm:cxn modelId="{56955010-3774-4DBC-BB4F-576F710FAC8C}" type="presOf" srcId="{4052835D-5C5B-4D64-B636-7B0A5A4B81E8}" destId="{A7C5DC47-FD73-4996-A4FB-92AC28FD7931}" srcOrd="0" destOrd="0" presId="urn:microsoft.com/office/officeart/2008/layout/LinedList"/>
    <dgm:cxn modelId="{43EB735F-3A1A-4DAF-9641-1743D0FD1877}" srcId="{E303EBA6-3352-450C-B4A5-B603E474F1A8}" destId="{EAE041BD-5BFD-4043-B38D-F124228F3BE0}" srcOrd="3" destOrd="0" parTransId="{5A4C8F96-E69A-4734-8BC6-27F5D0339E7B}" sibTransId="{933A16B7-2F88-4CC2-A2D8-B28BBF8988B0}"/>
    <dgm:cxn modelId="{F92DB142-EF2E-4C90-8C2C-5310B9083C3E}" type="presOf" srcId="{E303EBA6-3352-450C-B4A5-B603E474F1A8}" destId="{FCBC502B-2CE8-4B16-8CAF-19E99D1FE3E3}" srcOrd="0" destOrd="0" presId="urn:microsoft.com/office/officeart/2008/layout/LinedList"/>
    <dgm:cxn modelId="{017AFA43-BB56-4DD9-887C-E1661A998FF4}" srcId="{E303EBA6-3352-450C-B4A5-B603E474F1A8}" destId="{89ABDDA3-0DB6-4B0F-AF68-6926A759F203}" srcOrd="5" destOrd="0" parTransId="{9C2D69A4-2709-41B1-8594-EED22C6814B0}" sibTransId="{44FC71BE-ABC7-4356-AEFD-D6BEB2C22C7C}"/>
    <dgm:cxn modelId="{8AA6E670-E59F-4F67-A3F2-A4C445C20804}" srcId="{E303EBA6-3352-450C-B4A5-B603E474F1A8}" destId="{6F8BFE42-A8A9-4FF7-8184-F9E1D716C7BC}" srcOrd="2" destOrd="0" parTransId="{B14E43F7-A0E4-4226-8C97-19C68A25D9CC}" sibTransId="{0BAF13D4-A17E-4100-BD2C-4A379568BD6A}"/>
    <dgm:cxn modelId="{5EB7847A-EDF5-4B3E-B36E-F70E4CA540AD}" type="presOf" srcId="{6F8BFE42-A8A9-4FF7-8184-F9E1D716C7BC}" destId="{E81C7E59-8DAC-40DE-BDF5-387AC6A50C2C}" srcOrd="0" destOrd="0" presId="urn:microsoft.com/office/officeart/2008/layout/LinedList"/>
    <dgm:cxn modelId="{FC16A580-5B3D-43C5-A1F4-86E4388F8D76}" type="presOf" srcId="{89ABDDA3-0DB6-4B0F-AF68-6926A759F203}" destId="{12AA365A-473A-4451-9932-3B3DB4D04FF5}" srcOrd="0" destOrd="0" presId="urn:microsoft.com/office/officeart/2008/layout/LinedList"/>
    <dgm:cxn modelId="{045E1787-64C7-44EB-926B-11775C1CED40}" type="presOf" srcId="{EAE041BD-5BFD-4043-B38D-F124228F3BE0}" destId="{0BF605C3-C20A-47DB-B834-EC1D159CB4FD}" srcOrd="0" destOrd="0" presId="urn:microsoft.com/office/officeart/2008/layout/LinedList"/>
    <dgm:cxn modelId="{854E1F8E-7059-45B5-9BD1-11E85FB141EB}" srcId="{E303EBA6-3352-450C-B4A5-B603E474F1A8}" destId="{3CE1140A-F567-453A-88F6-16F4C6C43201}" srcOrd="0" destOrd="0" parTransId="{1FFDA804-6325-4232-B1A3-16FCB4697958}" sibTransId="{773B4F04-2640-40F3-BB7A-1A1C3D31E94D}"/>
    <dgm:cxn modelId="{216B4EEF-841C-42A1-BA69-7F36020E5F07}" srcId="{E303EBA6-3352-450C-B4A5-B603E474F1A8}" destId="{4052835D-5C5B-4D64-B636-7B0A5A4B81E8}" srcOrd="4" destOrd="0" parTransId="{DA600901-6491-4789-8311-924CA06A789A}" sibTransId="{0E69CC2C-A9C5-4A77-AE61-7ED85DD442F1}"/>
    <dgm:cxn modelId="{FA3082F3-CC74-4B54-8D59-213BF51B67C8}" type="presOf" srcId="{F00CE4DB-6920-4081-AC09-B38EF0222562}" destId="{21B71383-94B0-4C0C-8250-F11749006483}" srcOrd="0" destOrd="0" presId="urn:microsoft.com/office/officeart/2008/layout/LinedList"/>
    <dgm:cxn modelId="{643350FD-E5BF-49F4-BECF-C3ECEF4147E6}" type="presOf" srcId="{3CE1140A-F567-453A-88F6-16F4C6C43201}" destId="{2C21DDB1-5603-4ECB-B1D9-8794A6DB96A0}" srcOrd="0" destOrd="0" presId="urn:microsoft.com/office/officeart/2008/layout/LinedList"/>
    <dgm:cxn modelId="{1F713C01-AB6D-4786-8ABC-7290230DF910}" type="presParOf" srcId="{FCBC502B-2CE8-4B16-8CAF-19E99D1FE3E3}" destId="{A7D5C86E-7E9C-44EA-B494-EB61F31F3E14}" srcOrd="0" destOrd="0" presId="urn:microsoft.com/office/officeart/2008/layout/LinedList"/>
    <dgm:cxn modelId="{510D8568-44BC-4608-941B-89B12DA4A985}" type="presParOf" srcId="{FCBC502B-2CE8-4B16-8CAF-19E99D1FE3E3}" destId="{A7197771-453F-4C8C-A074-1CE0848D9A7D}" srcOrd="1" destOrd="0" presId="urn:microsoft.com/office/officeart/2008/layout/LinedList"/>
    <dgm:cxn modelId="{23919648-26D9-475B-8F1A-F2E15F9B57B7}" type="presParOf" srcId="{A7197771-453F-4C8C-A074-1CE0848D9A7D}" destId="{2C21DDB1-5603-4ECB-B1D9-8794A6DB96A0}" srcOrd="0" destOrd="0" presId="urn:microsoft.com/office/officeart/2008/layout/LinedList"/>
    <dgm:cxn modelId="{70A981F8-12F1-4A49-A69C-DD6A2CE80CD4}" type="presParOf" srcId="{A7197771-453F-4C8C-A074-1CE0848D9A7D}" destId="{45CA0015-E6F6-4E81-A64B-8964C59B98C5}" srcOrd="1" destOrd="0" presId="urn:microsoft.com/office/officeart/2008/layout/LinedList"/>
    <dgm:cxn modelId="{9A820C25-4CD0-42B2-823E-3016022C6A44}" type="presParOf" srcId="{FCBC502B-2CE8-4B16-8CAF-19E99D1FE3E3}" destId="{FCC2DC66-DA1C-4DB9-BEBB-561CA73FD203}" srcOrd="2" destOrd="0" presId="urn:microsoft.com/office/officeart/2008/layout/LinedList"/>
    <dgm:cxn modelId="{4C21D00B-3164-40E3-B615-F15BA4A442BF}" type="presParOf" srcId="{FCBC502B-2CE8-4B16-8CAF-19E99D1FE3E3}" destId="{0D0ACF32-00E4-434A-8D25-130DB67975F0}" srcOrd="3" destOrd="0" presId="urn:microsoft.com/office/officeart/2008/layout/LinedList"/>
    <dgm:cxn modelId="{A7085450-A2D9-4B66-BCD6-AEC851F34862}" type="presParOf" srcId="{0D0ACF32-00E4-434A-8D25-130DB67975F0}" destId="{21B71383-94B0-4C0C-8250-F11749006483}" srcOrd="0" destOrd="0" presId="urn:microsoft.com/office/officeart/2008/layout/LinedList"/>
    <dgm:cxn modelId="{9AD16F1F-D857-47D0-B46E-BB253E7C7B1F}" type="presParOf" srcId="{0D0ACF32-00E4-434A-8D25-130DB67975F0}" destId="{D1A04C96-93E2-462D-9AA8-A40B8A178388}" srcOrd="1" destOrd="0" presId="urn:microsoft.com/office/officeart/2008/layout/LinedList"/>
    <dgm:cxn modelId="{297BBE9C-5FDF-4CF4-B0A6-4BC5DFB31D26}" type="presParOf" srcId="{FCBC502B-2CE8-4B16-8CAF-19E99D1FE3E3}" destId="{FA757706-6EB9-4DBF-9BB6-84F9181FA2A8}" srcOrd="4" destOrd="0" presId="urn:microsoft.com/office/officeart/2008/layout/LinedList"/>
    <dgm:cxn modelId="{F81F7C24-56BD-4E54-A787-E5493EB32F4B}" type="presParOf" srcId="{FCBC502B-2CE8-4B16-8CAF-19E99D1FE3E3}" destId="{0E52A5DA-DC39-4176-8F89-A1A5B993FC12}" srcOrd="5" destOrd="0" presId="urn:microsoft.com/office/officeart/2008/layout/LinedList"/>
    <dgm:cxn modelId="{D26878CF-7FF4-4800-BF26-D03321044D8C}" type="presParOf" srcId="{0E52A5DA-DC39-4176-8F89-A1A5B993FC12}" destId="{E81C7E59-8DAC-40DE-BDF5-387AC6A50C2C}" srcOrd="0" destOrd="0" presId="urn:microsoft.com/office/officeart/2008/layout/LinedList"/>
    <dgm:cxn modelId="{A5BEB111-9C7E-4099-8799-03BDE1BD35FC}" type="presParOf" srcId="{0E52A5DA-DC39-4176-8F89-A1A5B993FC12}" destId="{372D6AC2-3483-42B0-8072-2747B8EF50F0}" srcOrd="1" destOrd="0" presId="urn:microsoft.com/office/officeart/2008/layout/LinedList"/>
    <dgm:cxn modelId="{31CAF75E-CCD5-4AFB-BFAA-FE5B6D8CB533}" type="presParOf" srcId="{FCBC502B-2CE8-4B16-8CAF-19E99D1FE3E3}" destId="{52622055-1F2F-4F94-B8CD-080E8C1694D2}" srcOrd="6" destOrd="0" presId="urn:microsoft.com/office/officeart/2008/layout/LinedList"/>
    <dgm:cxn modelId="{7C8B98A8-1D7B-4ABA-B1BD-30095809C7FC}" type="presParOf" srcId="{FCBC502B-2CE8-4B16-8CAF-19E99D1FE3E3}" destId="{8BB05C84-39D3-49DB-9399-48EEE85F1D21}" srcOrd="7" destOrd="0" presId="urn:microsoft.com/office/officeart/2008/layout/LinedList"/>
    <dgm:cxn modelId="{1C2234D1-FC0A-4AE7-9A34-076BE6A0DA65}" type="presParOf" srcId="{8BB05C84-39D3-49DB-9399-48EEE85F1D21}" destId="{0BF605C3-C20A-47DB-B834-EC1D159CB4FD}" srcOrd="0" destOrd="0" presId="urn:microsoft.com/office/officeart/2008/layout/LinedList"/>
    <dgm:cxn modelId="{BF35F402-7127-4B73-ACAE-8CA45856DA8C}" type="presParOf" srcId="{8BB05C84-39D3-49DB-9399-48EEE85F1D21}" destId="{8EE25FCE-3D65-4815-84EF-443F36CC382E}" srcOrd="1" destOrd="0" presId="urn:microsoft.com/office/officeart/2008/layout/LinedList"/>
    <dgm:cxn modelId="{5CAD5B61-817B-41C4-A872-A1F95401A5F5}" type="presParOf" srcId="{FCBC502B-2CE8-4B16-8CAF-19E99D1FE3E3}" destId="{B357C567-99A2-4CAC-9593-48E0D84DD50E}" srcOrd="8" destOrd="0" presId="urn:microsoft.com/office/officeart/2008/layout/LinedList"/>
    <dgm:cxn modelId="{0A6133AE-700B-431C-A8C4-BD0B0732E28B}" type="presParOf" srcId="{FCBC502B-2CE8-4B16-8CAF-19E99D1FE3E3}" destId="{13BD7950-A1CA-49DC-BA7F-1BAA2340A092}" srcOrd="9" destOrd="0" presId="urn:microsoft.com/office/officeart/2008/layout/LinedList"/>
    <dgm:cxn modelId="{7B9ED37E-E35F-43CF-A6CA-752BCA6F2EBC}" type="presParOf" srcId="{13BD7950-A1CA-49DC-BA7F-1BAA2340A092}" destId="{A7C5DC47-FD73-4996-A4FB-92AC28FD7931}" srcOrd="0" destOrd="0" presId="urn:microsoft.com/office/officeart/2008/layout/LinedList"/>
    <dgm:cxn modelId="{4DB10320-5F38-4006-9E7A-F3BEF7208B61}" type="presParOf" srcId="{13BD7950-A1CA-49DC-BA7F-1BAA2340A092}" destId="{B369C319-0FAF-4E1E-8207-57ACDE54EF5E}" srcOrd="1" destOrd="0" presId="urn:microsoft.com/office/officeart/2008/layout/LinedList"/>
    <dgm:cxn modelId="{391211AB-EB64-4FB0-996D-2918049F2D84}" type="presParOf" srcId="{FCBC502B-2CE8-4B16-8CAF-19E99D1FE3E3}" destId="{57A0221D-64ED-4ABE-AC0C-474755364185}" srcOrd="10" destOrd="0" presId="urn:microsoft.com/office/officeart/2008/layout/LinedList"/>
    <dgm:cxn modelId="{308DB612-193C-4C4B-8B48-9B29F67E46AC}" type="presParOf" srcId="{FCBC502B-2CE8-4B16-8CAF-19E99D1FE3E3}" destId="{F72712CC-B61D-4B9D-A35B-9B6E8342296F}" srcOrd="11" destOrd="0" presId="urn:microsoft.com/office/officeart/2008/layout/LinedList"/>
    <dgm:cxn modelId="{4C9794CE-F77E-4080-9C97-F9FFFB9C61FD}" type="presParOf" srcId="{F72712CC-B61D-4B9D-A35B-9B6E8342296F}" destId="{12AA365A-473A-4451-9932-3B3DB4D04FF5}" srcOrd="0" destOrd="0" presId="urn:microsoft.com/office/officeart/2008/layout/LinedList"/>
    <dgm:cxn modelId="{379379CE-A788-4368-AACC-51066BC30EB1}" type="presParOf" srcId="{F72712CC-B61D-4B9D-A35B-9B6E8342296F}" destId="{DF33F52F-84D1-416F-A9E7-1F7EC21626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20766F-5052-46D5-A057-A1A0BFDCDF96}"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ru-RU"/>
        </a:p>
      </dgm:t>
    </dgm:pt>
    <dgm:pt modelId="{6FA37A05-987D-465A-8926-B973293CEBCD}">
      <dgm:prSet/>
      <dgm:spPr/>
      <dgm:t>
        <a:bodyPr/>
        <a:lstStyle/>
        <a:p>
          <a:pPr rtl="0"/>
          <a:r>
            <a:rPr lang="ru-RU"/>
            <a:t>Промышленное использование микроорганизмов для получения новых пищевых продуктов способствовало созданию таких видов промышленности как хлебопекарская и молочная, производство антибиотиков, витаминов, аминокислот, спиртов, органических кислот и пр.</a:t>
          </a:r>
          <a:endParaRPr lang="en-US"/>
        </a:p>
      </dgm:t>
    </dgm:pt>
    <dgm:pt modelId="{BAC9DE0D-7687-48DE-AD4C-9F0B0475660C}" type="parTrans" cxnId="{9EBDD7E0-B0D2-497A-9E58-96DAD9E9D3FC}">
      <dgm:prSet/>
      <dgm:spPr/>
      <dgm:t>
        <a:bodyPr/>
        <a:lstStyle/>
        <a:p>
          <a:endParaRPr lang="ru-RU"/>
        </a:p>
      </dgm:t>
    </dgm:pt>
    <dgm:pt modelId="{E89DFEE5-5D3F-43C4-B97E-1339C64D2A37}" type="sibTrans" cxnId="{9EBDD7E0-B0D2-497A-9E58-96DAD9E9D3FC}">
      <dgm:prSet/>
      <dgm:spPr/>
      <dgm:t>
        <a:bodyPr/>
        <a:lstStyle/>
        <a:p>
          <a:endParaRPr lang="ru-RU"/>
        </a:p>
      </dgm:t>
    </dgm:pt>
    <dgm:pt modelId="{5533389C-7718-407B-9D4E-CF8FD456AE84}">
      <dgm:prSet/>
      <dgm:spPr/>
      <dgm:t>
        <a:bodyPr/>
        <a:lstStyle/>
        <a:p>
          <a:pPr rtl="0"/>
          <a:r>
            <a:rPr lang="ru-RU"/>
            <a:t>Использование в пищевой промышленности истинных молочнокислых бактерий (Bact.bulgaricum, Bact.casei, Streptococcus lactis и др.) или их комбинаций с дрожжами позволяет получать не только молочнокислые, но и спипртомолочнокислые и кислоовощные продукты. К ним относятся простокваша, мацони, ряженка, сметана, творог, квашенная капуста, квашенные огурцы и помидоры, сыры, кефир, кислое хлебное тесто, хлебный квас, кумыс и другие продукты. Для приготовления простокваши и творога применяют Str.lactis, Str.diacetilactis, Str.paracitrovorus, Bact.acidophilum.</a:t>
          </a:r>
          <a:endParaRPr lang="en-US"/>
        </a:p>
      </dgm:t>
    </dgm:pt>
    <dgm:pt modelId="{5E3B1C3A-3F01-42C9-AC7D-5BA93E7CAEAF}" type="parTrans" cxnId="{08C46EA7-8871-4AA5-8D96-CAE52EB9064F}">
      <dgm:prSet/>
      <dgm:spPr/>
      <dgm:t>
        <a:bodyPr/>
        <a:lstStyle/>
        <a:p>
          <a:endParaRPr lang="ru-RU"/>
        </a:p>
      </dgm:t>
    </dgm:pt>
    <dgm:pt modelId="{86BADFD0-2ABA-412C-B3EE-29F884FBDFAF}" type="sibTrans" cxnId="{08C46EA7-8871-4AA5-8D96-CAE52EB9064F}">
      <dgm:prSet/>
      <dgm:spPr/>
      <dgm:t>
        <a:bodyPr/>
        <a:lstStyle/>
        <a:p>
          <a:endParaRPr lang="ru-RU"/>
        </a:p>
      </dgm:t>
    </dgm:pt>
    <dgm:pt modelId="{00A4F6E7-4EA0-46EF-97B1-046E2ED4FB57}">
      <dgm:prSet/>
      <dgm:spPr/>
      <dgm:t>
        <a:bodyPr/>
        <a:lstStyle/>
        <a:p>
          <a:pPr rtl="0"/>
          <a:r>
            <a:rPr lang="ru-RU"/>
            <a:t>При приготовлении масла используют ароматизирующие бактерии и молочнокислые стрептококки Str.lactis, Str.cremoris, Str.diacetilactis, Str.citrovorus, Str.paracitrovorus.</a:t>
          </a:r>
          <a:endParaRPr lang="en-US"/>
        </a:p>
      </dgm:t>
    </dgm:pt>
    <dgm:pt modelId="{E60FFF0D-2160-47E2-8B30-EB1879FEA944}" type="parTrans" cxnId="{F18B17D7-605B-4171-872F-E35E8CED43A5}">
      <dgm:prSet/>
      <dgm:spPr/>
      <dgm:t>
        <a:bodyPr/>
        <a:lstStyle/>
        <a:p>
          <a:endParaRPr lang="ru-RU"/>
        </a:p>
      </dgm:t>
    </dgm:pt>
    <dgm:pt modelId="{9F2D21D1-9216-4DBD-8FD9-57EA32BB7303}" type="sibTrans" cxnId="{F18B17D7-605B-4171-872F-E35E8CED43A5}">
      <dgm:prSet/>
      <dgm:spPr/>
      <dgm:t>
        <a:bodyPr/>
        <a:lstStyle/>
        <a:p>
          <a:endParaRPr lang="ru-RU"/>
        </a:p>
      </dgm:t>
    </dgm:pt>
    <dgm:pt modelId="{129C5FD8-1668-4A89-8C31-B950B163EAF4}">
      <dgm:prSet/>
      <dgm:spPr/>
      <dgm:t>
        <a:bodyPr/>
        <a:lstStyle/>
        <a:p>
          <a:pPr rtl="0"/>
          <a:r>
            <a:rPr lang="ru-RU"/>
            <a:t>Ложные молочнокислые бактерии (E.coli commune, Bact. Lactis aerogenes и др.) участвуют в процессах силосования зеленых кормов.</a:t>
          </a:r>
          <a:endParaRPr lang="en-US"/>
        </a:p>
      </dgm:t>
    </dgm:pt>
    <dgm:pt modelId="{98D793E1-744C-4F4B-87CA-E29AD74BE318}" type="parTrans" cxnId="{BBD481F4-AC6F-45A1-A264-FAB97CA8A71E}">
      <dgm:prSet/>
      <dgm:spPr/>
      <dgm:t>
        <a:bodyPr/>
        <a:lstStyle/>
        <a:p>
          <a:endParaRPr lang="ru-RU"/>
        </a:p>
      </dgm:t>
    </dgm:pt>
    <dgm:pt modelId="{E58775A3-1C05-4E4C-A5E6-C6CE0FB8B8AF}" type="sibTrans" cxnId="{BBD481F4-AC6F-45A1-A264-FAB97CA8A71E}">
      <dgm:prSet/>
      <dgm:spPr/>
      <dgm:t>
        <a:bodyPr/>
        <a:lstStyle/>
        <a:p>
          <a:endParaRPr lang="ru-RU"/>
        </a:p>
      </dgm:t>
    </dgm:pt>
    <dgm:pt modelId="{BB33931C-5722-4C36-8FCA-E82A20ABEED9}">
      <dgm:prSet/>
      <dgm:spPr/>
      <dgm:t>
        <a:bodyPr/>
        <a:lstStyle/>
        <a:p>
          <a:pPr rtl="0"/>
          <a:r>
            <a:rPr lang="ru-RU"/>
            <a:t>Среди метаболитов микробной клетки особое место занимают вещества нуклеотидной природы, которые являются промежуточными продуктами в процессе биологического окисления. Эти вещества являются очень важным сырьем для синтеза производных нуклеиновых кислот, ценных лекарственных препаратов антимикробного и антибластомного действия и других биологически активных веществ для микробиологической промышленности и сельского хозяйства.</a:t>
          </a:r>
          <a:endParaRPr lang="en-US"/>
        </a:p>
      </dgm:t>
    </dgm:pt>
    <dgm:pt modelId="{65108E33-76B6-4884-AB0C-80DFF34358CE}" type="parTrans" cxnId="{190D9BF7-EBB1-4CC9-8316-83EB4998A0BB}">
      <dgm:prSet/>
      <dgm:spPr/>
      <dgm:t>
        <a:bodyPr/>
        <a:lstStyle/>
        <a:p>
          <a:endParaRPr lang="ru-RU"/>
        </a:p>
      </dgm:t>
    </dgm:pt>
    <dgm:pt modelId="{7BB746FD-5CDA-44DD-853A-76A889896838}" type="sibTrans" cxnId="{190D9BF7-EBB1-4CC9-8316-83EB4998A0BB}">
      <dgm:prSet/>
      <dgm:spPr/>
      <dgm:t>
        <a:bodyPr/>
        <a:lstStyle/>
        <a:p>
          <a:endParaRPr lang="ru-RU"/>
        </a:p>
      </dgm:t>
    </dgm:pt>
    <dgm:pt modelId="{B935F523-1D8F-49D3-983C-91E6F3A0E0AA}">
      <dgm:prSet/>
      <dgm:spPr/>
      <dgm:t>
        <a:bodyPr/>
        <a:lstStyle/>
        <a:p>
          <a:pPr rtl="0"/>
          <a:r>
            <a:rPr lang="ru-RU"/>
            <a:t>Микробиологический синтез в основе своей представляет реакции, протекающие в живых клетках. Для осуществления такого синтеза используются бактерии способные осуществлять фосфорилирование пуриновых и пиримидиновых оснований, их нуклеозидов или синтетических аналогов низкомолекулярных компонентов нуклеиновых кислот.</a:t>
          </a:r>
          <a:endParaRPr lang="en-US"/>
        </a:p>
      </dgm:t>
    </dgm:pt>
    <dgm:pt modelId="{5C5103DC-0F6A-4864-A30F-D11C3F17A189}" type="parTrans" cxnId="{BB159F43-5B24-4302-BF31-3E8B3DC5BF94}">
      <dgm:prSet/>
      <dgm:spPr/>
      <dgm:t>
        <a:bodyPr/>
        <a:lstStyle/>
        <a:p>
          <a:endParaRPr lang="ru-RU"/>
        </a:p>
      </dgm:t>
    </dgm:pt>
    <dgm:pt modelId="{50BC4805-A32A-495A-8671-6F6F1CA25982}" type="sibTrans" cxnId="{BB159F43-5B24-4302-BF31-3E8B3DC5BF94}">
      <dgm:prSet/>
      <dgm:spPr/>
      <dgm:t>
        <a:bodyPr/>
        <a:lstStyle/>
        <a:p>
          <a:endParaRPr lang="ru-RU"/>
        </a:p>
      </dgm:t>
    </dgm:pt>
    <dgm:pt modelId="{1AEB9F1A-2EEA-43D5-B521-6F2929C2BD50}" type="pres">
      <dgm:prSet presAssocID="{FF20766F-5052-46D5-A057-A1A0BFDCDF96}" presName="linear" presStyleCnt="0">
        <dgm:presLayoutVars>
          <dgm:animLvl val="lvl"/>
          <dgm:resizeHandles val="exact"/>
        </dgm:presLayoutVars>
      </dgm:prSet>
      <dgm:spPr/>
    </dgm:pt>
    <dgm:pt modelId="{1A1BCD1D-7896-4F3D-A8C8-DF8C8B3BF9F2}" type="pres">
      <dgm:prSet presAssocID="{6FA37A05-987D-465A-8926-B973293CEBCD}" presName="parentText" presStyleLbl="node1" presStyleIdx="0" presStyleCnt="6">
        <dgm:presLayoutVars>
          <dgm:chMax val="0"/>
          <dgm:bulletEnabled val="1"/>
        </dgm:presLayoutVars>
      </dgm:prSet>
      <dgm:spPr/>
    </dgm:pt>
    <dgm:pt modelId="{B1D2F8ED-48B6-4DFE-9EAC-BC34B7549E76}" type="pres">
      <dgm:prSet presAssocID="{E89DFEE5-5D3F-43C4-B97E-1339C64D2A37}" presName="spacer" presStyleCnt="0"/>
      <dgm:spPr/>
    </dgm:pt>
    <dgm:pt modelId="{BEFE20DF-48ED-4B9A-A351-5BC89E5078A4}" type="pres">
      <dgm:prSet presAssocID="{5533389C-7718-407B-9D4E-CF8FD456AE84}" presName="parentText" presStyleLbl="node1" presStyleIdx="1" presStyleCnt="6">
        <dgm:presLayoutVars>
          <dgm:chMax val="0"/>
          <dgm:bulletEnabled val="1"/>
        </dgm:presLayoutVars>
      </dgm:prSet>
      <dgm:spPr/>
    </dgm:pt>
    <dgm:pt modelId="{E6A4682C-FD11-42BC-AFE1-93E317928967}" type="pres">
      <dgm:prSet presAssocID="{86BADFD0-2ABA-412C-B3EE-29F884FBDFAF}" presName="spacer" presStyleCnt="0"/>
      <dgm:spPr/>
    </dgm:pt>
    <dgm:pt modelId="{79F32E7A-1985-4BD5-9BC6-1732C7EFFC6E}" type="pres">
      <dgm:prSet presAssocID="{00A4F6E7-4EA0-46EF-97B1-046E2ED4FB57}" presName="parentText" presStyleLbl="node1" presStyleIdx="2" presStyleCnt="6">
        <dgm:presLayoutVars>
          <dgm:chMax val="0"/>
          <dgm:bulletEnabled val="1"/>
        </dgm:presLayoutVars>
      </dgm:prSet>
      <dgm:spPr/>
    </dgm:pt>
    <dgm:pt modelId="{9E679869-BAEA-4A09-853D-CB1D544ED60F}" type="pres">
      <dgm:prSet presAssocID="{9F2D21D1-9216-4DBD-8FD9-57EA32BB7303}" presName="spacer" presStyleCnt="0"/>
      <dgm:spPr/>
    </dgm:pt>
    <dgm:pt modelId="{FF9673BF-0F50-4B19-A22C-131090CD4774}" type="pres">
      <dgm:prSet presAssocID="{129C5FD8-1668-4A89-8C31-B950B163EAF4}" presName="parentText" presStyleLbl="node1" presStyleIdx="3" presStyleCnt="6">
        <dgm:presLayoutVars>
          <dgm:chMax val="0"/>
          <dgm:bulletEnabled val="1"/>
        </dgm:presLayoutVars>
      </dgm:prSet>
      <dgm:spPr/>
    </dgm:pt>
    <dgm:pt modelId="{596F9DD0-C473-4D6B-BB35-640D153C699C}" type="pres">
      <dgm:prSet presAssocID="{E58775A3-1C05-4E4C-A5E6-C6CE0FB8B8AF}" presName="spacer" presStyleCnt="0"/>
      <dgm:spPr/>
    </dgm:pt>
    <dgm:pt modelId="{5AD4DE14-1531-4261-946A-F4DFD999DE41}" type="pres">
      <dgm:prSet presAssocID="{BB33931C-5722-4C36-8FCA-E82A20ABEED9}" presName="parentText" presStyleLbl="node1" presStyleIdx="4" presStyleCnt="6">
        <dgm:presLayoutVars>
          <dgm:chMax val="0"/>
          <dgm:bulletEnabled val="1"/>
        </dgm:presLayoutVars>
      </dgm:prSet>
      <dgm:spPr/>
    </dgm:pt>
    <dgm:pt modelId="{E53A1986-2D6D-4C43-AAED-7A4BFF5E1E46}" type="pres">
      <dgm:prSet presAssocID="{7BB746FD-5CDA-44DD-853A-76A889896838}" presName="spacer" presStyleCnt="0"/>
      <dgm:spPr/>
    </dgm:pt>
    <dgm:pt modelId="{B6AEB357-C1A8-4EED-B2C9-DB2E1797A482}" type="pres">
      <dgm:prSet presAssocID="{B935F523-1D8F-49D3-983C-91E6F3A0E0AA}" presName="parentText" presStyleLbl="node1" presStyleIdx="5" presStyleCnt="6">
        <dgm:presLayoutVars>
          <dgm:chMax val="0"/>
          <dgm:bulletEnabled val="1"/>
        </dgm:presLayoutVars>
      </dgm:prSet>
      <dgm:spPr/>
    </dgm:pt>
  </dgm:ptLst>
  <dgm:cxnLst>
    <dgm:cxn modelId="{27645E1B-D5BF-40C8-9236-335A803F2043}" type="presOf" srcId="{BB33931C-5722-4C36-8FCA-E82A20ABEED9}" destId="{5AD4DE14-1531-4261-946A-F4DFD999DE41}" srcOrd="0" destOrd="0" presId="urn:microsoft.com/office/officeart/2005/8/layout/vList2"/>
    <dgm:cxn modelId="{DD5F371F-D60A-4898-8415-539FCB9DCAD3}" type="presOf" srcId="{5533389C-7718-407B-9D4E-CF8FD456AE84}" destId="{BEFE20DF-48ED-4B9A-A351-5BC89E5078A4}" srcOrd="0" destOrd="0" presId="urn:microsoft.com/office/officeart/2005/8/layout/vList2"/>
    <dgm:cxn modelId="{DF16B020-944F-4465-8EFC-685DAE715DB3}" type="presOf" srcId="{FF20766F-5052-46D5-A057-A1A0BFDCDF96}" destId="{1AEB9F1A-2EEA-43D5-B521-6F2929C2BD50}" srcOrd="0" destOrd="0" presId="urn:microsoft.com/office/officeart/2005/8/layout/vList2"/>
    <dgm:cxn modelId="{D2619539-9BFD-4744-964D-B87238267D91}" type="presOf" srcId="{00A4F6E7-4EA0-46EF-97B1-046E2ED4FB57}" destId="{79F32E7A-1985-4BD5-9BC6-1732C7EFFC6E}" srcOrd="0" destOrd="0" presId="urn:microsoft.com/office/officeart/2005/8/layout/vList2"/>
    <dgm:cxn modelId="{5B6FB73B-7883-4A64-956A-3D9D423C0A95}" type="presOf" srcId="{6FA37A05-987D-465A-8926-B973293CEBCD}" destId="{1A1BCD1D-7896-4F3D-A8C8-DF8C8B3BF9F2}" srcOrd="0" destOrd="0" presId="urn:microsoft.com/office/officeart/2005/8/layout/vList2"/>
    <dgm:cxn modelId="{BB159F43-5B24-4302-BF31-3E8B3DC5BF94}" srcId="{FF20766F-5052-46D5-A057-A1A0BFDCDF96}" destId="{B935F523-1D8F-49D3-983C-91E6F3A0E0AA}" srcOrd="5" destOrd="0" parTransId="{5C5103DC-0F6A-4864-A30F-D11C3F17A189}" sibTransId="{50BC4805-A32A-495A-8671-6F6F1CA25982}"/>
    <dgm:cxn modelId="{C3342F82-CA5D-4045-A330-4E4EB0762F9C}" type="presOf" srcId="{129C5FD8-1668-4A89-8C31-B950B163EAF4}" destId="{FF9673BF-0F50-4B19-A22C-131090CD4774}" srcOrd="0" destOrd="0" presId="urn:microsoft.com/office/officeart/2005/8/layout/vList2"/>
    <dgm:cxn modelId="{08C46EA7-8871-4AA5-8D96-CAE52EB9064F}" srcId="{FF20766F-5052-46D5-A057-A1A0BFDCDF96}" destId="{5533389C-7718-407B-9D4E-CF8FD456AE84}" srcOrd="1" destOrd="0" parTransId="{5E3B1C3A-3F01-42C9-AC7D-5BA93E7CAEAF}" sibTransId="{86BADFD0-2ABA-412C-B3EE-29F884FBDFAF}"/>
    <dgm:cxn modelId="{DA36A5C9-A795-43C1-A853-72F7B75BFFE1}" type="presOf" srcId="{B935F523-1D8F-49D3-983C-91E6F3A0E0AA}" destId="{B6AEB357-C1A8-4EED-B2C9-DB2E1797A482}" srcOrd="0" destOrd="0" presId="urn:microsoft.com/office/officeart/2005/8/layout/vList2"/>
    <dgm:cxn modelId="{F18B17D7-605B-4171-872F-E35E8CED43A5}" srcId="{FF20766F-5052-46D5-A057-A1A0BFDCDF96}" destId="{00A4F6E7-4EA0-46EF-97B1-046E2ED4FB57}" srcOrd="2" destOrd="0" parTransId="{E60FFF0D-2160-47E2-8B30-EB1879FEA944}" sibTransId="{9F2D21D1-9216-4DBD-8FD9-57EA32BB7303}"/>
    <dgm:cxn modelId="{9EBDD7E0-B0D2-497A-9E58-96DAD9E9D3FC}" srcId="{FF20766F-5052-46D5-A057-A1A0BFDCDF96}" destId="{6FA37A05-987D-465A-8926-B973293CEBCD}" srcOrd="0" destOrd="0" parTransId="{BAC9DE0D-7687-48DE-AD4C-9F0B0475660C}" sibTransId="{E89DFEE5-5D3F-43C4-B97E-1339C64D2A37}"/>
    <dgm:cxn modelId="{BBD481F4-AC6F-45A1-A264-FAB97CA8A71E}" srcId="{FF20766F-5052-46D5-A057-A1A0BFDCDF96}" destId="{129C5FD8-1668-4A89-8C31-B950B163EAF4}" srcOrd="3" destOrd="0" parTransId="{98D793E1-744C-4F4B-87CA-E29AD74BE318}" sibTransId="{E58775A3-1C05-4E4C-A5E6-C6CE0FB8B8AF}"/>
    <dgm:cxn modelId="{190D9BF7-EBB1-4CC9-8316-83EB4998A0BB}" srcId="{FF20766F-5052-46D5-A057-A1A0BFDCDF96}" destId="{BB33931C-5722-4C36-8FCA-E82A20ABEED9}" srcOrd="4" destOrd="0" parTransId="{65108E33-76B6-4884-AB0C-80DFF34358CE}" sibTransId="{7BB746FD-5CDA-44DD-853A-76A889896838}"/>
    <dgm:cxn modelId="{AE61E579-594B-4C46-B0AE-5380257ED8B9}" type="presParOf" srcId="{1AEB9F1A-2EEA-43D5-B521-6F2929C2BD50}" destId="{1A1BCD1D-7896-4F3D-A8C8-DF8C8B3BF9F2}" srcOrd="0" destOrd="0" presId="urn:microsoft.com/office/officeart/2005/8/layout/vList2"/>
    <dgm:cxn modelId="{8BBADFB2-88CB-4CEE-8C7B-43716EEC0DA1}" type="presParOf" srcId="{1AEB9F1A-2EEA-43D5-B521-6F2929C2BD50}" destId="{B1D2F8ED-48B6-4DFE-9EAC-BC34B7549E76}" srcOrd="1" destOrd="0" presId="urn:microsoft.com/office/officeart/2005/8/layout/vList2"/>
    <dgm:cxn modelId="{44886EF8-060A-4CA7-9601-8DB2A835B85A}" type="presParOf" srcId="{1AEB9F1A-2EEA-43D5-B521-6F2929C2BD50}" destId="{BEFE20DF-48ED-4B9A-A351-5BC89E5078A4}" srcOrd="2" destOrd="0" presId="urn:microsoft.com/office/officeart/2005/8/layout/vList2"/>
    <dgm:cxn modelId="{88173CD3-6547-4A49-979A-27B1C68E5F97}" type="presParOf" srcId="{1AEB9F1A-2EEA-43D5-B521-6F2929C2BD50}" destId="{E6A4682C-FD11-42BC-AFE1-93E317928967}" srcOrd="3" destOrd="0" presId="urn:microsoft.com/office/officeart/2005/8/layout/vList2"/>
    <dgm:cxn modelId="{5C7097AD-94AC-4575-9C44-DEF0DF9E391F}" type="presParOf" srcId="{1AEB9F1A-2EEA-43D5-B521-6F2929C2BD50}" destId="{79F32E7A-1985-4BD5-9BC6-1732C7EFFC6E}" srcOrd="4" destOrd="0" presId="urn:microsoft.com/office/officeart/2005/8/layout/vList2"/>
    <dgm:cxn modelId="{04F58FDA-5BBB-493C-9EFD-6526BB55D7D4}" type="presParOf" srcId="{1AEB9F1A-2EEA-43D5-B521-6F2929C2BD50}" destId="{9E679869-BAEA-4A09-853D-CB1D544ED60F}" srcOrd="5" destOrd="0" presId="urn:microsoft.com/office/officeart/2005/8/layout/vList2"/>
    <dgm:cxn modelId="{4BFFCFB6-A7A6-45A2-9EA2-04738A0B44EE}" type="presParOf" srcId="{1AEB9F1A-2EEA-43D5-B521-6F2929C2BD50}" destId="{FF9673BF-0F50-4B19-A22C-131090CD4774}" srcOrd="6" destOrd="0" presId="urn:microsoft.com/office/officeart/2005/8/layout/vList2"/>
    <dgm:cxn modelId="{24D18A42-2B0B-40BE-8152-F49D10E4FAF7}" type="presParOf" srcId="{1AEB9F1A-2EEA-43D5-B521-6F2929C2BD50}" destId="{596F9DD0-C473-4D6B-BB35-640D153C699C}" srcOrd="7" destOrd="0" presId="urn:microsoft.com/office/officeart/2005/8/layout/vList2"/>
    <dgm:cxn modelId="{B245306E-7E61-4DEB-80E3-E236EF40B935}" type="presParOf" srcId="{1AEB9F1A-2EEA-43D5-B521-6F2929C2BD50}" destId="{5AD4DE14-1531-4261-946A-F4DFD999DE41}" srcOrd="8" destOrd="0" presId="urn:microsoft.com/office/officeart/2005/8/layout/vList2"/>
    <dgm:cxn modelId="{06ED4E45-2F15-42E7-8295-36C7869A8145}" type="presParOf" srcId="{1AEB9F1A-2EEA-43D5-B521-6F2929C2BD50}" destId="{E53A1986-2D6D-4C43-AAED-7A4BFF5E1E46}" srcOrd="9" destOrd="0" presId="urn:microsoft.com/office/officeart/2005/8/layout/vList2"/>
    <dgm:cxn modelId="{2A6153D5-C055-4E7C-A89E-B3035A6028F6}" type="presParOf" srcId="{1AEB9F1A-2EEA-43D5-B521-6F2929C2BD50}" destId="{B6AEB357-C1A8-4EED-B2C9-DB2E1797A48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63F837-69F7-4D71-9131-53BD30A1389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ru-RU"/>
        </a:p>
      </dgm:t>
    </dgm:pt>
    <dgm:pt modelId="{BF28E6BD-C667-4DA2-84A3-291D412840FA}">
      <dgm:prSet/>
      <dgm:spPr/>
      <dgm:t>
        <a:bodyPr/>
        <a:lstStyle/>
        <a:p>
          <a:pPr rtl="0"/>
          <a:r>
            <a:rPr lang="ru-RU"/>
            <a:t>В качестве биобъектов выступают одно- или многоклеточные живые организмы, функциональное предназначение которых — биосинтез необходимого продукта (продуценты) либо катализ ферментативной реакции (биокатализаторы). К биообъектам относятся макромолекулы, микро- и макроорганизмы, в частности:</a:t>
          </a:r>
          <a:endParaRPr lang="en-US"/>
        </a:p>
      </dgm:t>
    </dgm:pt>
    <dgm:pt modelId="{BB70B0E0-213A-4623-AF15-DBACECE77067}" type="parTrans" cxnId="{DA1D5D17-3D5E-433E-86E4-05981C019AD2}">
      <dgm:prSet/>
      <dgm:spPr/>
      <dgm:t>
        <a:bodyPr/>
        <a:lstStyle/>
        <a:p>
          <a:endParaRPr lang="ru-RU"/>
        </a:p>
      </dgm:t>
    </dgm:pt>
    <dgm:pt modelId="{D48D0DEC-8933-4392-83C7-B7FE160CD2FE}" type="sibTrans" cxnId="{DA1D5D17-3D5E-433E-86E4-05981C019AD2}">
      <dgm:prSet/>
      <dgm:spPr/>
      <dgm:t>
        <a:bodyPr/>
        <a:lstStyle/>
        <a:p>
          <a:endParaRPr lang="ru-RU"/>
        </a:p>
      </dgm:t>
    </dgm:pt>
    <dgm:pt modelId="{E4043681-F9D8-4D81-BB45-E1A2DFCC1CDB}">
      <dgm:prSet/>
      <dgm:spPr/>
      <dgm:t>
        <a:bodyPr/>
        <a:lstStyle/>
        <a:p>
          <a:pPr rtl="0"/>
          <a:r>
            <a:rPr lang="ru-RU" b="1"/>
            <a:t>вирусы</a:t>
          </a:r>
          <a:r>
            <a:rPr lang="ru-RU"/>
            <a:t> — не имеющие клеточного строения и собственного энергоснабжения мельчайшие организмы, ведущие паразитический образ жизни;</a:t>
          </a:r>
          <a:endParaRPr lang="en-US"/>
        </a:p>
      </dgm:t>
    </dgm:pt>
    <dgm:pt modelId="{828AEE78-7F6A-463F-942D-0C9504C9AC71}" type="parTrans" cxnId="{7297C3AB-B8CC-45D8-82C6-0A947A0AC771}">
      <dgm:prSet/>
      <dgm:spPr/>
      <dgm:t>
        <a:bodyPr/>
        <a:lstStyle/>
        <a:p>
          <a:endParaRPr lang="ru-RU"/>
        </a:p>
      </dgm:t>
    </dgm:pt>
    <dgm:pt modelId="{79229968-2F38-402C-8298-0EA32FAF5259}" type="sibTrans" cxnId="{7297C3AB-B8CC-45D8-82C6-0A947A0AC771}">
      <dgm:prSet/>
      <dgm:spPr/>
      <dgm:t>
        <a:bodyPr/>
        <a:lstStyle/>
        <a:p>
          <a:endParaRPr lang="ru-RU"/>
        </a:p>
      </dgm:t>
    </dgm:pt>
    <dgm:pt modelId="{88D933A9-3BE4-40D6-90A9-199EC7829474}">
      <dgm:prSet/>
      <dgm:spPr/>
      <dgm:t>
        <a:bodyPr/>
        <a:lstStyle/>
        <a:p>
          <a:pPr rtl="0"/>
          <a:r>
            <a:rPr lang="ru-RU" b="1"/>
            <a:t>бактерии</a:t>
          </a:r>
          <a:r>
            <a:rPr lang="ru-RU"/>
            <a:t> — прокариотические (не обладающие ядром и другими мембранными органоидами) и эукариотические (содержащие в своём строении ядро и иные структуры) клетки;</a:t>
          </a:r>
          <a:endParaRPr lang="en-US"/>
        </a:p>
      </dgm:t>
    </dgm:pt>
    <dgm:pt modelId="{42425836-888F-4E48-B0DF-4C49B50F3E31}" type="parTrans" cxnId="{2656D01B-1E44-4B13-8060-BC86D42FD633}">
      <dgm:prSet/>
      <dgm:spPr/>
      <dgm:t>
        <a:bodyPr/>
        <a:lstStyle/>
        <a:p>
          <a:endParaRPr lang="ru-RU"/>
        </a:p>
      </dgm:t>
    </dgm:pt>
    <dgm:pt modelId="{8F2CC2F8-0D55-4B5E-A1A1-94464C8020AE}" type="sibTrans" cxnId="{2656D01B-1E44-4B13-8060-BC86D42FD633}">
      <dgm:prSet/>
      <dgm:spPr/>
      <dgm:t>
        <a:bodyPr/>
        <a:lstStyle/>
        <a:p>
          <a:endParaRPr lang="ru-RU"/>
        </a:p>
      </dgm:t>
    </dgm:pt>
    <dgm:pt modelId="{4F07EBA1-27B7-4383-BA12-3F1658420409}">
      <dgm:prSet/>
      <dgm:spPr/>
      <dgm:t>
        <a:bodyPr/>
        <a:lstStyle/>
        <a:p>
          <a:pPr rtl="0"/>
          <a:r>
            <a:rPr lang="ru-RU" b="1"/>
            <a:t>водоросли</a:t>
          </a:r>
          <a:r>
            <a:rPr lang="ru-RU"/>
            <a:t> (бурые, красные, зелёные, диатомовые, синезелёные и т. п.) — группа одноклеточных, колониальных или многоклеточных организмов, обитающих, в основном, в водной среде, но также в почве, на поверхности растений и в других местах;</a:t>
          </a:r>
          <a:endParaRPr lang="en-US"/>
        </a:p>
      </dgm:t>
    </dgm:pt>
    <dgm:pt modelId="{216C5F86-9722-4128-810C-B0F917988A2A}" type="parTrans" cxnId="{248A866B-8F8F-4090-B86C-466128A5BC82}">
      <dgm:prSet/>
      <dgm:spPr/>
      <dgm:t>
        <a:bodyPr/>
        <a:lstStyle/>
        <a:p>
          <a:endParaRPr lang="ru-RU"/>
        </a:p>
      </dgm:t>
    </dgm:pt>
    <dgm:pt modelId="{7F870049-067B-4566-AD98-B36F8AFE6E4C}" type="sibTrans" cxnId="{248A866B-8F8F-4090-B86C-466128A5BC82}">
      <dgm:prSet/>
      <dgm:spPr/>
      <dgm:t>
        <a:bodyPr/>
        <a:lstStyle/>
        <a:p>
          <a:endParaRPr lang="ru-RU"/>
        </a:p>
      </dgm:t>
    </dgm:pt>
    <dgm:pt modelId="{032DE570-CD98-49F2-9E4B-5F6D7B443A6C}">
      <dgm:prSet/>
      <dgm:spPr/>
      <dgm:t>
        <a:bodyPr/>
        <a:lstStyle/>
        <a:p>
          <a:pPr rtl="0"/>
          <a:r>
            <a:rPr lang="ru-RU" b="1"/>
            <a:t>лишайники</a:t>
          </a:r>
          <a:r>
            <a:rPr lang="ru-RU"/>
            <a:t> — симбиотические ассоциации микроскопических грибов (микобионт) и зелёных микроводорослей и / или цианобактерий (фотобионт или фикобионт), образующие слоевища (талломы) определённой структуры;</a:t>
          </a:r>
          <a:endParaRPr lang="en-US"/>
        </a:p>
      </dgm:t>
    </dgm:pt>
    <dgm:pt modelId="{BA4998C4-BB27-4440-A036-5B0B2AD47210}" type="parTrans" cxnId="{C1DF5C0B-AADC-4365-AC4B-4681BDCF5264}">
      <dgm:prSet/>
      <dgm:spPr/>
      <dgm:t>
        <a:bodyPr/>
        <a:lstStyle/>
        <a:p>
          <a:endParaRPr lang="ru-RU"/>
        </a:p>
      </dgm:t>
    </dgm:pt>
    <dgm:pt modelId="{789896B0-C5F1-429F-AC45-138169904565}" type="sibTrans" cxnId="{C1DF5C0B-AADC-4365-AC4B-4681BDCF5264}">
      <dgm:prSet/>
      <dgm:spPr/>
      <dgm:t>
        <a:bodyPr/>
        <a:lstStyle/>
        <a:p>
          <a:endParaRPr lang="ru-RU"/>
        </a:p>
      </dgm:t>
    </dgm:pt>
    <dgm:pt modelId="{E3B2D5C6-D723-4AA4-9586-7BA135762D2C}">
      <dgm:prSet/>
      <dgm:spPr/>
      <dgm:t>
        <a:bodyPr/>
        <a:lstStyle/>
        <a:p>
          <a:pPr rtl="0"/>
          <a:r>
            <a:rPr lang="ru-RU" b="1"/>
            <a:t>грибы</a:t>
          </a:r>
          <a:r>
            <a:rPr lang="ru-RU"/>
            <a:t> — лишённые хлорофилла (пигмента, участвующего в фотосинтезе) организмы, усваивающие минеральные вещества непосредственно из окружающей среды, а органические — только в готовом виде;</a:t>
          </a:r>
          <a:endParaRPr lang="en-US"/>
        </a:p>
      </dgm:t>
    </dgm:pt>
    <dgm:pt modelId="{0DDC6530-75B6-4804-BA15-962FAC65A684}" type="parTrans" cxnId="{0180B2BC-3D16-45DE-8753-861ED0554E61}">
      <dgm:prSet/>
      <dgm:spPr/>
      <dgm:t>
        <a:bodyPr/>
        <a:lstStyle/>
        <a:p>
          <a:endParaRPr lang="ru-RU"/>
        </a:p>
      </dgm:t>
    </dgm:pt>
    <dgm:pt modelId="{63ABF1A0-FC7C-491A-80C2-C5A68F6B5DF1}" type="sibTrans" cxnId="{0180B2BC-3D16-45DE-8753-861ED0554E61}">
      <dgm:prSet/>
      <dgm:spPr/>
      <dgm:t>
        <a:bodyPr/>
        <a:lstStyle/>
        <a:p>
          <a:endParaRPr lang="ru-RU"/>
        </a:p>
      </dgm:t>
    </dgm:pt>
    <dgm:pt modelId="{CBDA4954-6F73-4DA8-93BD-81780C493FE4}">
      <dgm:prSet/>
      <dgm:spPr/>
      <dgm:t>
        <a:bodyPr/>
        <a:lstStyle/>
        <a:p>
          <a:pPr rtl="0"/>
          <a:r>
            <a:rPr lang="ru-RU" b="1"/>
            <a:t>водные растения</a:t>
          </a:r>
          <a:r>
            <a:rPr lang="ru-RU"/>
            <a:t>, пребывающие в солёной, пресной (большей частью) либо солоноватой водных средах;</a:t>
          </a:r>
          <a:endParaRPr lang="en-US"/>
        </a:p>
      </dgm:t>
    </dgm:pt>
    <dgm:pt modelId="{0551278B-0640-4481-B36D-D19FFD054A8F}" type="parTrans" cxnId="{878A0A7B-596A-4B44-B13D-AF593386E6CB}">
      <dgm:prSet/>
      <dgm:spPr/>
      <dgm:t>
        <a:bodyPr/>
        <a:lstStyle/>
        <a:p>
          <a:endParaRPr lang="ru-RU"/>
        </a:p>
      </dgm:t>
    </dgm:pt>
    <dgm:pt modelId="{7B92C974-2202-49F9-BCF0-FC278E1666FB}" type="sibTrans" cxnId="{878A0A7B-596A-4B44-B13D-AF593386E6CB}">
      <dgm:prSet/>
      <dgm:spPr/>
      <dgm:t>
        <a:bodyPr/>
        <a:lstStyle/>
        <a:p>
          <a:endParaRPr lang="ru-RU"/>
        </a:p>
      </dgm:t>
    </dgm:pt>
    <dgm:pt modelId="{608EF159-8DEB-44C3-BCA6-6BB477B07054}">
      <dgm:prSet/>
      <dgm:spPr/>
      <dgm:t>
        <a:bodyPr/>
        <a:lstStyle/>
        <a:p>
          <a:pPr rtl="0"/>
          <a:r>
            <a:rPr lang="ru-RU" b="1"/>
            <a:t>культуры клеток животного происхождения</a:t>
          </a:r>
          <a:r>
            <a:rPr lang="ru-RU"/>
            <a:t>, равно как и изолированные ткани, органы или цельные тела животных;</a:t>
          </a:r>
          <a:endParaRPr lang="en-US"/>
        </a:p>
      </dgm:t>
    </dgm:pt>
    <dgm:pt modelId="{EDABD10C-8BBA-466C-BB3A-96329B2ABA0E}" type="parTrans" cxnId="{B9FF74B5-4D76-4AE7-BEC2-F61D6273BB25}">
      <dgm:prSet/>
      <dgm:spPr/>
      <dgm:t>
        <a:bodyPr/>
        <a:lstStyle/>
        <a:p>
          <a:endParaRPr lang="ru-RU"/>
        </a:p>
      </dgm:t>
    </dgm:pt>
    <dgm:pt modelId="{768CC66C-67D1-4C9C-B025-A2E5D15708D7}" type="sibTrans" cxnId="{B9FF74B5-4D76-4AE7-BEC2-F61D6273BB25}">
      <dgm:prSet/>
      <dgm:spPr/>
      <dgm:t>
        <a:bodyPr/>
        <a:lstStyle/>
        <a:p>
          <a:endParaRPr lang="ru-RU"/>
        </a:p>
      </dgm:t>
    </dgm:pt>
    <dgm:pt modelId="{CCEB5003-8CC7-4600-80ED-B2A410D57ECB}">
      <dgm:prSet/>
      <dgm:spPr/>
      <dgm:t>
        <a:bodyPr/>
        <a:lstStyle/>
        <a:p>
          <a:pPr rtl="0"/>
          <a:r>
            <a:rPr lang="ru-RU" b="1"/>
            <a:t>тотипотентные растительные клетки</a:t>
          </a:r>
          <a:r>
            <a:rPr lang="ru-RU"/>
            <a:t>, сохраняющие генетическую информацию в процессе своего развития и способные, в случае наличия благоприятных условий, полностью восстановить организм.</a:t>
          </a:r>
          <a:endParaRPr lang="en-US"/>
        </a:p>
      </dgm:t>
    </dgm:pt>
    <dgm:pt modelId="{D163045F-1527-4BAA-A3A5-490395164435}" type="parTrans" cxnId="{8FB86ACC-7AD2-4BDA-BF08-11F16C4D6464}">
      <dgm:prSet/>
      <dgm:spPr/>
      <dgm:t>
        <a:bodyPr/>
        <a:lstStyle/>
        <a:p>
          <a:endParaRPr lang="ru-RU"/>
        </a:p>
      </dgm:t>
    </dgm:pt>
    <dgm:pt modelId="{9141E84E-E527-4BBD-BE68-6A9791717AC0}" type="sibTrans" cxnId="{8FB86ACC-7AD2-4BDA-BF08-11F16C4D6464}">
      <dgm:prSet/>
      <dgm:spPr/>
      <dgm:t>
        <a:bodyPr/>
        <a:lstStyle/>
        <a:p>
          <a:endParaRPr lang="ru-RU"/>
        </a:p>
      </dgm:t>
    </dgm:pt>
    <dgm:pt modelId="{81CD6FB5-6AFD-4913-ABE9-628613EFDF20}" type="pres">
      <dgm:prSet presAssocID="{2E63F837-69F7-4D71-9131-53BD30A13897}" presName="linear" presStyleCnt="0">
        <dgm:presLayoutVars>
          <dgm:animLvl val="lvl"/>
          <dgm:resizeHandles val="exact"/>
        </dgm:presLayoutVars>
      </dgm:prSet>
      <dgm:spPr/>
    </dgm:pt>
    <dgm:pt modelId="{C70B0717-E598-43C1-B2DB-028926C984E0}" type="pres">
      <dgm:prSet presAssocID="{BF28E6BD-C667-4DA2-84A3-291D412840FA}" presName="parentText" presStyleLbl="node1" presStyleIdx="0" presStyleCnt="1">
        <dgm:presLayoutVars>
          <dgm:chMax val="0"/>
          <dgm:bulletEnabled val="1"/>
        </dgm:presLayoutVars>
      </dgm:prSet>
      <dgm:spPr/>
    </dgm:pt>
    <dgm:pt modelId="{EC5DF9A5-70CE-4482-B19B-5E79C2177515}" type="pres">
      <dgm:prSet presAssocID="{BF28E6BD-C667-4DA2-84A3-291D412840FA}" presName="childText" presStyleLbl="revTx" presStyleIdx="0" presStyleCnt="1">
        <dgm:presLayoutVars>
          <dgm:bulletEnabled val="1"/>
        </dgm:presLayoutVars>
      </dgm:prSet>
      <dgm:spPr/>
    </dgm:pt>
  </dgm:ptLst>
  <dgm:cxnLst>
    <dgm:cxn modelId="{C1DF5C0B-AADC-4365-AC4B-4681BDCF5264}" srcId="{BF28E6BD-C667-4DA2-84A3-291D412840FA}" destId="{032DE570-CD98-49F2-9E4B-5F6D7B443A6C}" srcOrd="3" destOrd="0" parTransId="{BA4998C4-BB27-4440-A036-5B0B2AD47210}" sibTransId="{789896B0-C5F1-429F-AC45-138169904565}"/>
    <dgm:cxn modelId="{866F4F14-D342-4B0C-ABD9-9A3F84CA0AE1}" type="presOf" srcId="{E4043681-F9D8-4D81-BB45-E1A2DFCC1CDB}" destId="{EC5DF9A5-70CE-4482-B19B-5E79C2177515}" srcOrd="0" destOrd="0" presId="urn:microsoft.com/office/officeart/2005/8/layout/vList2"/>
    <dgm:cxn modelId="{DA1D5D17-3D5E-433E-86E4-05981C019AD2}" srcId="{2E63F837-69F7-4D71-9131-53BD30A13897}" destId="{BF28E6BD-C667-4DA2-84A3-291D412840FA}" srcOrd="0" destOrd="0" parTransId="{BB70B0E0-213A-4623-AF15-DBACECE77067}" sibTransId="{D48D0DEC-8933-4392-83C7-B7FE160CD2FE}"/>
    <dgm:cxn modelId="{2656D01B-1E44-4B13-8060-BC86D42FD633}" srcId="{BF28E6BD-C667-4DA2-84A3-291D412840FA}" destId="{88D933A9-3BE4-40D6-90A9-199EC7829474}" srcOrd="1" destOrd="0" parTransId="{42425836-888F-4E48-B0DF-4C49B50F3E31}" sibTransId="{8F2CC2F8-0D55-4B5E-A1A1-94464C8020AE}"/>
    <dgm:cxn modelId="{20BDC228-CE8B-42D0-9E4A-1B400C187724}" type="presOf" srcId="{CBDA4954-6F73-4DA8-93BD-81780C493FE4}" destId="{EC5DF9A5-70CE-4482-B19B-5E79C2177515}" srcOrd="0" destOrd="5" presId="urn:microsoft.com/office/officeart/2005/8/layout/vList2"/>
    <dgm:cxn modelId="{B0083033-665E-4FEB-941E-275411967992}" type="presOf" srcId="{608EF159-8DEB-44C3-BCA6-6BB477B07054}" destId="{EC5DF9A5-70CE-4482-B19B-5E79C2177515}" srcOrd="0" destOrd="6" presId="urn:microsoft.com/office/officeart/2005/8/layout/vList2"/>
    <dgm:cxn modelId="{248A866B-8F8F-4090-B86C-466128A5BC82}" srcId="{BF28E6BD-C667-4DA2-84A3-291D412840FA}" destId="{4F07EBA1-27B7-4383-BA12-3F1658420409}" srcOrd="2" destOrd="0" parTransId="{216C5F86-9722-4128-810C-B0F917988A2A}" sibTransId="{7F870049-067B-4566-AD98-B36F8AFE6E4C}"/>
    <dgm:cxn modelId="{98BD8275-218D-4C03-BB13-631D3EFE61E9}" type="presOf" srcId="{2E63F837-69F7-4D71-9131-53BD30A13897}" destId="{81CD6FB5-6AFD-4913-ABE9-628613EFDF20}" srcOrd="0" destOrd="0" presId="urn:microsoft.com/office/officeart/2005/8/layout/vList2"/>
    <dgm:cxn modelId="{39F04C58-57F4-4D37-9671-5BF4C5B1A606}" type="presOf" srcId="{E3B2D5C6-D723-4AA4-9586-7BA135762D2C}" destId="{EC5DF9A5-70CE-4482-B19B-5E79C2177515}" srcOrd="0" destOrd="4" presId="urn:microsoft.com/office/officeart/2005/8/layout/vList2"/>
    <dgm:cxn modelId="{878A0A7B-596A-4B44-B13D-AF593386E6CB}" srcId="{BF28E6BD-C667-4DA2-84A3-291D412840FA}" destId="{CBDA4954-6F73-4DA8-93BD-81780C493FE4}" srcOrd="5" destOrd="0" parTransId="{0551278B-0640-4481-B36D-D19FFD054A8F}" sibTransId="{7B92C974-2202-49F9-BCF0-FC278E1666FB}"/>
    <dgm:cxn modelId="{E2542A84-2037-4723-B77B-F0487E93FA98}" type="presOf" srcId="{CCEB5003-8CC7-4600-80ED-B2A410D57ECB}" destId="{EC5DF9A5-70CE-4482-B19B-5E79C2177515}" srcOrd="0" destOrd="7" presId="urn:microsoft.com/office/officeart/2005/8/layout/vList2"/>
    <dgm:cxn modelId="{E4C51F85-489F-452C-885F-8261E326255E}" type="presOf" srcId="{88D933A9-3BE4-40D6-90A9-199EC7829474}" destId="{EC5DF9A5-70CE-4482-B19B-5E79C2177515}" srcOrd="0" destOrd="1" presId="urn:microsoft.com/office/officeart/2005/8/layout/vList2"/>
    <dgm:cxn modelId="{7297C3AB-B8CC-45D8-82C6-0A947A0AC771}" srcId="{BF28E6BD-C667-4DA2-84A3-291D412840FA}" destId="{E4043681-F9D8-4D81-BB45-E1A2DFCC1CDB}" srcOrd="0" destOrd="0" parTransId="{828AEE78-7F6A-463F-942D-0C9504C9AC71}" sibTransId="{79229968-2F38-402C-8298-0EA32FAF5259}"/>
    <dgm:cxn modelId="{B9FF74B5-4D76-4AE7-BEC2-F61D6273BB25}" srcId="{BF28E6BD-C667-4DA2-84A3-291D412840FA}" destId="{608EF159-8DEB-44C3-BCA6-6BB477B07054}" srcOrd="6" destOrd="0" parTransId="{EDABD10C-8BBA-466C-BB3A-96329B2ABA0E}" sibTransId="{768CC66C-67D1-4C9C-B025-A2E5D15708D7}"/>
    <dgm:cxn modelId="{0180B2BC-3D16-45DE-8753-861ED0554E61}" srcId="{BF28E6BD-C667-4DA2-84A3-291D412840FA}" destId="{E3B2D5C6-D723-4AA4-9586-7BA135762D2C}" srcOrd="4" destOrd="0" parTransId="{0DDC6530-75B6-4804-BA15-962FAC65A684}" sibTransId="{63ABF1A0-FC7C-491A-80C2-C5A68F6B5DF1}"/>
    <dgm:cxn modelId="{8FB86ACC-7AD2-4BDA-BF08-11F16C4D6464}" srcId="{BF28E6BD-C667-4DA2-84A3-291D412840FA}" destId="{CCEB5003-8CC7-4600-80ED-B2A410D57ECB}" srcOrd="7" destOrd="0" parTransId="{D163045F-1527-4BAA-A3A5-490395164435}" sibTransId="{9141E84E-E527-4BBD-BE68-6A9791717AC0}"/>
    <dgm:cxn modelId="{0CE6D5D6-2AB3-445E-AD60-C21C4C257FA4}" type="presOf" srcId="{032DE570-CD98-49F2-9E4B-5F6D7B443A6C}" destId="{EC5DF9A5-70CE-4482-B19B-5E79C2177515}" srcOrd="0" destOrd="3" presId="urn:microsoft.com/office/officeart/2005/8/layout/vList2"/>
    <dgm:cxn modelId="{A5A325E9-09CB-4C72-8F3C-FDF43AA0E3C8}" type="presOf" srcId="{4F07EBA1-27B7-4383-BA12-3F1658420409}" destId="{EC5DF9A5-70CE-4482-B19B-5E79C2177515}" srcOrd="0" destOrd="2" presId="urn:microsoft.com/office/officeart/2005/8/layout/vList2"/>
    <dgm:cxn modelId="{BE66AEEA-4E48-4CB9-8C46-4F217375663D}" type="presOf" srcId="{BF28E6BD-C667-4DA2-84A3-291D412840FA}" destId="{C70B0717-E598-43C1-B2DB-028926C984E0}" srcOrd="0" destOrd="0" presId="urn:microsoft.com/office/officeart/2005/8/layout/vList2"/>
    <dgm:cxn modelId="{C0C02C45-8360-4AE3-A17C-66F1B5407496}" type="presParOf" srcId="{81CD6FB5-6AFD-4913-ABE9-628613EFDF20}" destId="{C70B0717-E598-43C1-B2DB-028926C984E0}" srcOrd="0" destOrd="0" presId="urn:microsoft.com/office/officeart/2005/8/layout/vList2"/>
    <dgm:cxn modelId="{83A66A2A-71B4-48EF-9298-3251BBFB914B}" type="presParOf" srcId="{81CD6FB5-6AFD-4913-ABE9-628613EFDF20}" destId="{EC5DF9A5-70CE-4482-B19B-5E79C217751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C7F4C-C983-4D0C-8E97-1EDE77BB79CB}" type="doc">
      <dgm:prSet loTypeId="urn:microsoft.com/office/officeart/2005/8/layout/process1" loCatId="process" qsTypeId="urn:microsoft.com/office/officeart/2005/8/quickstyle/simple1" qsCatId="simple" csTypeId="urn:microsoft.com/office/officeart/2005/8/colors/accent0_3" csCatId="mainScheme"/>
      <dgm:spPr/>
      <dgm:t>
        <a:bodyPr/>
        <a:lstStyle/>
        <a:p>
          <a:endParaRPr lang="ru-RU"/>
        </a:p>
      </dgm:t>
    </dgm:pt>
    <dgm:pt modelId="{DB91191F-969F-44C6-9D93-808E6CA5C44A}">
      <dgm:prSet/>
      <dgm:spPr/>
      <dgm:t>
        <a:bodyPr/>
        <a:lstStyle/>
        <a:p>
          <a:pPr rtl="0"/>
          <a:r>
            <a:rPr lang="ru-RU" dirty="0"/>
            <a:t>Применительно к растительным объектам биотехнология традиционно рассматривается в рамках следующих направлений:</a:t>
          </a:r>
          <a:endParaRPr lang="en-US" dirty="0"/>
        </a:p>
      </dgm:t>
    </dgm:pt>
    <dgm:pt modelId="{96BDEBAF-8827-4944-940C-43BE2316D1B6}" type="parTrans" cxnId="{B873A145-DAFE-4B73-A030-FA23144DA1AB}">
      <dgm:prSet/>
      <dgm:spPr/>
      <dgm:t>
        <a:bodyPr/>
        <a:lstStyle/>
        <a:p>
          <a:endParaRPr lang="ru-RU"/>
        </a:p>
      </dgm:t>
    </dgm:pt>
    <dgm:pt modelId="{08795F13-7E5C-4D99-91B0-9816FB59E533}" type="sibTrans" cxnId="{B873A145-DAFE-4B73-A030-FA23144DA1AB}">
      <dgm:prSet/>
      <dgm:spPr/>
      <dgm:t>
        <a:bodyPr/>
        <a:lstStyle/>
        <a:p>
          <a:endParaRPr lang="ru-RU"/>
        </a:p>
      </dgm:t>
    </dgm:pt>
    <dgm:pt modelId="{4A304500-AC7C-4565-9E34-3F88A3B68D34}">
      <dgm:prSet/>
      <dgm:spPr/>
      <dgm:t>
        <a:bodyPr/>
        <a:lstStyle/>
        <a:p>
          <a:pPr rtl="0"/>
          <a:r>
            <a:rPr lang="ru-RU"/>
            <a:t>1. Биотехнология производства культуры клеток, тканей и органов растений; </a:t>
          </a:r>
          <a:endParaRPr lang="en-US"/>
        </a:p>
      </dgm:t>
    </dgm:pt>
    <dgm:pt modelId="{E5E54A74-6D16-40F9-87E9-0FE4A8D4B293}" type="parTrans" cxnId="{3370A90F-7FBA-410B-8C1A-EFB70C3BA538}">
      <dgm:prSet/>
      <dgm:spPr/>
      <dgm:t>
        <a:bodyPr/>
        <a:lstStyle/>
        <a:p>
          <a:endParaRPr lang="ru-RU"/>
        </a:p>
      </dgm:t>
    </dgm:pt>
    <dgm:pt modelId="{7BB06AE8-FC09-487F-B843-7E1A3921FF70}" type="sibTrans" cxnId="{3370A90F-7FBA-410B-8C1A-EFB70C3BA538}">
      <dgm:prSet/>
      <dgm:spPr/>
      <dgm:t>
        <a:bodyPr/>
        <a:lstStyle/>
        <a:p>
          <a:endParaRPr lang="ru-RU"/>
        </a:p>
      </dgm:t>
    </dgm:pt>
    <dgm:pt modelId="{D0E5DE27-1B02-4D21-8A6C-501648DA82D8}">
      <dgm:prSet/>
      <dgm:spPr/>
      <dgm:t>
        <a:bodyPr/>
        <a:lstStyle/>
        <a:p>
          <a:pPr rtl="0"/>
          <a:r>
            <a:rPr lang="ru-RU"/>
            <a:t>2. Биотехнология микроклонального размножения; </a:t>
          </a:r>
          <a:endParaRPr lang="en-US"/>
        </a:p>
      </dgm:t>
    </dgm:pt>
    <dgm:pt modelId="{94747718-C46D-4984-A9D1-51673176F8A7}" type="parTrans" cxnId="{5E44BD53-31F7-4267-ADAC-55B9052A20F0}">
      <dgm:prSet/>
      <dgm:spPr/>
      <dgm:t>
        <a:bodyPr/>
        <a:lstStyle/>
        <a:p>
          <a:endParaRPr lang="ru-RU"/>
        </a:p>
      </dgm:t>
    </dgm:pt>
    <dgm:pt modelId="{9F381F3E-6A49-4259-B258-2478B6411780}" type="sibTrans" cxnId="{5E44BD53-31F7-4267-ADAC-55B9052A20F0}">
      <dgm:prSet/>
      <dgm:spPr/>
      <dgm:t>
        <a:bodyPr/>
        <a:lstStyle/>
        <a:p>
          <a:endParaRPr lang="ru-RU"/>
        </a:p>
      </dgm:t>
    </dgm:pt>
    <dgm:pt modelId="{314BFC2C-590F-4583-B61F-3EEDE2B75E1C}">
      <dgm:prSet/>
      <dgm:spPr/>
      <dgm:t>
        <a:bodyPr/>
        <a:lstStyle/>
        <a:p>
          <a:pPr rtl="0"/>
          <a:r>
            <a:rPr lang="ru-RU"/>
            <a:t>3. Генная инженерия; </a:t>
          </a:r>
          <a:endParaRPr lang="en-US"/>
        </a:p>
      </dgm:t>
    </dgm:pt>
    <dgm:pt modelId="{853F2D69-E2D9-4D08-841A-27CDD23EA712}" type="parTrans" cxnId="{9A38F4A3-D42E-4253-BC77-362615330E2B}">
      <dgm:prSet/>
      <dgm:spPr/>
      <dgm:t>
        <a:bodyPr/>
        <a:lstStyle/>
        <a:p>
          <a:endParaRPr lang="ru-RU"/>
        </a:p>
      </dgm:t>
    </dgm:pt>
    <dgm:pt modelId="{EE3C7A9E-FE45-4B8D-A3D0-609731D5DC3E}" type="sibTrans" cxnId="{9A38F4A3-D42E-4253-BC77-362615330E2B}">
      <dgm:prSet/>
      <dgm:spPr/>
      <dgm:t>
        <a:bodyPr/>
        <a:lstStyle/>
        <a:p>
          <a:endParaRPr lang="ru-RU"/>
        </a:p>
      </dgm:t>
    </dgm:pt>
    <dgm:pt modelId="{94597FD5-820E-4305-951D-9DC09C460F6E}">
      <dgm:prSet/>
      <dgm:spPr/>
      <dgm:t>
        <a:bodyPr/>
        <a:lstStyle/>
        <a:p>
          <a:pPr rtl="0"/>
          <a:r>
            <a:rPr lang="ru-RU"/>
            <a:t>4. Банк in vitro и криоконсервация; их значение для сохранения генофонда растений.</a:t>
          </a:r>
          <a:endParaRPr lang="en-US"/>
        </a:p>
      </dgm:t>
    </dgm:pt>
    <dgm:pt modelId="{0A74D25F-1BDF-45C5-8FE5-E4C48EBFC8D8}" type="parTrans" cxnId="{2A6AA3E9-2047-4D3A-95E7-1ECA3082B28A}">
      <dgm:prSet/>
      <dgm:spPr/>
      <dgm:t>
        <a:bodyPr/>
        <a:lstStyle/>
        <a:p>
          <a:endParaRPr lang="ru-RU"/>
        </a:p>
      </dgm:t>
    </dgm:pt>
    <dgm:pt modelId="{B86CADDF-9B0F-4204-ADCC-EE6198FDEEB4}" type="sibTrans" cxnId="{2A6AA3E9-2047-4D3A-95E7-1ECA3082B28A}">
      <dgm:prSet/>
      <dgm:spPr/>
      <dgm:t>
        <a:bodyPr/>
        <a:lstStyle/>
        <a:p>
          <a:endParaRPr lang="ru-RU"/>
        </a:p>
      </dgm:t>
    </dgm:pt>
    <dgm:pt modelId="{3E00DE8F-7DBF-4ACE-A8F3-74119EE654A8}" type="pres">
      <dgm:prSet presAssocID="{9B0C7F4C-C983-4D0C-8E97-1EDE77BB79CB}" presName="Name0" presStyleCnt="0">
        <dgm:presLayoutVars>
          <dgm:dir/>
          <dgm:resizeHandles val="exact"/>
        </dgm:presLayoutVars>
      </dgm:prSet>
      <dgm:spPr/>
    </dgm:pt>
    <dgm:pt modelId="{828E6C36-1C8C-457D-BC1E-ED835CE003FF}" type="pres">
      <dgm:prSet presAssocID="{DB91191F-969F-44C6-9D93-808E6CA5C44A}" presName="node" presStyleLbl="node1" presStyleIdx="0" presStyleCnt="5">
        <dgm:presLayoutVars>
          <dgm:bulletEnabled val="1"/>
        </dgm:presLayoutVars>
      </dgm:prSet>
      <dgm:spPr/>
    </dgm:pt>
    <dgm:pt modelId="{C7FE3F23-8BCA-4BBD-B9FB-567185641BD0}" type="pres">
      <dgm:prSet presAssocID="{08795F13-7E5C-4D99-91B0-9816FB59E533}" presName="sibTrans" presStyleLbl="sibTrans2D1" presStyleIdx="0" presStyleCnt="4"/>
      <dgm:spPr/>
    </dgm:pt>
    <dgm:pt modelId="{45165BBD-006E-47EF-ABBE-EC75D53FF521}" type="pres">
      <dgm:prSet presAssocID="{08795F13-7E5C-4D99-91B0-9816FB59E533}" presName="connectorText" presStyleLbl="sibTrans2D1" presStyleIdx="0" presStyleCnt="4"/>
      <dgm:spPr/>
    </dgm:pt>
    <dgm:pt modelId="{2002C609-825C-4481-A285-5289138CB444}" type="pres">
      <dgm:prSet presAssocID="{4A304500-AC7C-4565-9E34-3F88A3B68D34}" presName="node" presStyleLbl="node1" presStyleIdx="1" presStyleCnt="5">
        <dgm:presLayoutVars>
          <dgm:bulletEnabled val="1"/>
        </dgm:presLayoutVars>
      </dgm:prSet>
      <dgm:spPr/>
    </dgm:pt>
    <dgm:pt modelId="{478955C3-8D39-4BEB-93A3-17F72DDBBDF7}" type="pres">
      <dgm:prSet presAssocID="{7BB06AE8-FC09-487F-B843-7E1A3921FF70}" presName="sibTrans" presStyleLbl="sibTrans2D1" presStyleIdx="1" presStyleCnt="4"/>
      <dgm:spPr/>
    </dgm:pt>
    <dgm:pt modelId="{F661630E-E736-4AE5-9914-45B4021A6695}" type="pres">
      <dgm:prSet presAssocID="{7BB06AE8-FC09-487F-B843-7E1A3921FF70}" presName="connectorText" presStyleLbl="sibTrans2D1" presStyleIdx="1" presStyleCnt="4"/>
      <dgm:spPr/>
    </dgm:pt>
    <dgm:pt modelId="{31B1A5F9-5AB8-4757-8641-CD6B83AF48E5}" type="pres">
      <dgm:prSet presAssocID="{D0E5DE27-1B02-4D21-8A6C-501648DA82D8}" presName="node" presStyleLbl="node1" presStyleIdx="2" presStyleCnt="5">
        <dgm:presLayoutVars>
          <dgm:bulletEnabled val="1"/>
        </dgm:presLayoutVars>
      </dgm:prSet>
      <dgm:spPr/>
    </dgm:pt>
    <dgm:pt modelId="{770F5BA2-21F6-4A2F-A95F-2041D84D7540}" type="pres">
      <dgm:prSet presAssocID="{9F381F3E-6A49-4259-B258-2478B6411780}" presName="sibTrans" presStyleLbl="sibTrans2D1" presStyleIdx="2" presStyleCnt="4"/>
      <dgm:spPr/>
    </dgm:pt>
    <dgm:pt modelId="{6D3006D1-CD8D-4602-B4E1-B67F40D460E2}" type="pres">
      <dgm:prSet presAssocID="{9F381F3E-6A49-4259-B258-2478B6411780}" presName="connectorText" presStyleLbl="sibTrans2D1" presStyleIdx="2" presStyleCnt="4"/>
      <dgm:spPr/>
    </dgm:pt>
    <dgm:pt modelId="{EADA5908-C424-4B6F-B833-19D3663AFFA8}" type="pres">
      <dgm:prSet presAssocID="{314BFC2C-590F-4583-B61F-3EEDE2B75E1C}" presName="node" presStyleLbl="node1" presStyleIdx="3" presStyleCnt="5">
        <dgm:presLayoutVars>
          <dgm:bulletEnabled val="1"/>
        </dgm:presLayoutVars>
      </dgm:prSet>
      <dgm:spPr/>
    </dgm:pt>
    <dgm:pt modelId="{554FA3A8-EE54-4336-860A-650F483AA726}" type="pres">
      <dgm:prSet presAssocID="{EE3C7A9E-FE45-4B8D-A3D0-609731D5DC3E}" presName="sibTrans" presStyleLbl="sibTrans2D1" presStyleIdx="3" presStyleCnt="4"/>
      <dgm:spPr/>
    </dgm:pt>
    <dgm:pt modelId="{8792642E-D13C-404A-BD5E-985CA7A676E6}" type="pres">
      <dgm:prSet presAssocID="{EE3C7A9E-FE45-4B8D-A3D0-609731D5DC3E}" presName="connectorText" presStyleLbl="sibTrans2D1" presStyleIdx="3" presStyleCnt="4"/>
      <dgm:spPr/>
    </dgm:pt>
    <dgm:pt modelId="{60FC3C18-74A1-45C1-846B-FD16D5F94D5A}" type="pres">
      <dgm:prSet presAssocID="{94597FD5-820E-4305-951D-9DC09C460F6E}" presName="node" presStyleLbl="node1" presStyleIdx="4" presStyleCnt="5">
        <dgm:presLayoutVars>
          <dgm:bulletEnabled val="1"/>
        </dgm:presLayoutVars>
      </dgm:prSet>
      <dgm:spPr/>
    </dgm:pt>
  </dgm:ptLst>
  <dgm:cxnLst>
    <dgm:cxn modelId="{D0BCB500-2EF3-462C-91A7-5E1BF63ECC9F}" type="presOf" srcId="{08795F13-7E5C-4D99-91B0-9816FB59E533}" destId="{C7FE3F23-8BCA-4BBD-B9FB-567185641BD0}" srcOrd="0" destOrd="0" presId="urn:microsoft.com/office/officeart/2005/8/layout/process1"/>
    <dgm:cxn modelId="{3370A90F-7FBA-410B-8C1A-EFB70C3BA538}" srcId="{9B0C7F4C-C983-4D0C-8E97-1EDE77BB79CB}" destId="{4A304500-AC7C-4565-9E34-3F88A3B68D34}" srcOrd="1" destOrd="0" parTransId="{E5E54A74-6D16-40F9-87E9-0FE4A8D4B293}" sibTransId="{7BB06AE8-FC09-487F-B843-7E1A3921FF70}"/>
    <dgm:cxn modelId="{F0253E20-8C9B-43B7-AC45-F73E6E5D7D04}" type="presOf" srcId="{9F381F3E-6A49-4259-B258-2478B6411780}" destId="{770F5BA2-21F6-4A2F-A95F-2041D84D7540}" srcOrd="0" destOrd="0" presId="urn:microsoft.com/office/officeart/2005/8/layout/process1"/>
    <dgm:cxn modelId="{6F5BCF20-1888-4F5B-A202-C77E9308832E}" type="presOf" srcId="{9F381F3E-6A49-4259-B258-2478B6411780}" destId="{6D3006D1-CD8D-4602-B4E1-B67F40D460E2}" srcOrd="1" destOrd="0" presId="urn:microsoft.com/office/officeart/2005/8/layout/process1"/>
    <dgm:cxn modelId="{09E9042A-7CEA-4498-AD66-2A5A9C927E5B}" type="presOf" srcId="{4A304500-AC7C-4565-9E34-3F88A3B68D34}" destId="{2002C609-825C-4481-A285-5289138CB444}" srcOrd="0" destOrd="0" presId="urn:microsoft.com/office/officeart/2005/8/layout/process1"/>
    <dgm:cxn modelId="{C2FDD92D-7648-42D4-9704-A4EF9BE53382}" type="presOf" srcId="{EE3C7A9E-FE45-4B8D-A3D0-609731D5DC3E}" destId="{8792642E-D13C-404A-BD5E-985CA7A676E6}" srcOrd="1" destOrd="0" presId="urn:microsoft.com/office/officeart/2005/8/layout/process1"/>
    <dgm:cxn modelId="{7E400B2E-96D6-4F8D-A439-E334D620047C}" type="presOf" srcId="{94597FD5-820E-4305-951D-9DC09C460F6E}" destId="{60FC3C18-74A1-45C1-846B-FD16D5F94D5A}" srcOrd="0" destOrd="0" presId="urn:microsoft.com/office/officeart/2005/8/layout/process1"/>
    <dgm:cxn modelId="{B873A145-DAFE-4B73-A030-FA23144DA1AB}" srcId="{9B0C7F4C-C983-4D0C-8E97-1EDE77BB79CB}" destId="{DB91191F-969F-44C6-9D93-808E6CA5C44A}" srcOrd="0" destOrd="0" parTransId="{96BDEBAF-8827-4944-940C-43BE2316D1B6}" sibTransId="{08795F13-7E5C-4D99-91B0-9816FB59E533}"/>
    <dgm:cxn modelId="{4C8E6A6A-F15A-48B3-B74A-EAB6CB1140C1}" type="presOf" srcId="{D0E5DE27-1B02-4D21-8A6C-501648DA82D8}" destId="{31B1A5F9-5AB8-4757-8641-CD6B83AF48E5}" srcOrd="0" destOrd="0" presId="urn:microsoft.com/office/officeart/2005/8/layout/process1"/>
    <dgm:cxn modelId="{77609A51-3CF3-4DCC-8B8A-C06F8F425021}" type="presOf" srcId="{EE3C7A9E-FE45-4B8D-A3D0-609731D5DC3E}" destId="{554FA3A8-EE54-4336-860A-650F483AA726}" srcOrd="0" destOrd="0" presId="urn:microsoft.com/office/officeart/2005/8/layout/process1"/>
    <dgm:cxn modelId="{5E44BD53-31F7-4267-ADAC-55B9052A20F0}" srcId="{9B0C7F4C-C983-4D0C-8E97-1EDE77BB79CB}" destId="{D0E5DE27-1B02-4D21-8A6C-501648DA82D8}" srcOrd="2" destOrd="0" parTransId="{94747718-C46D-4984-A9D1-51673176F8A7}" sibTransId="{9F381F3E-6A49-4259-B258-2478B6411780}"/>
    <dgm:cxn modelId="{4CB33075-BEBF-47A1-BD75-40131B3A2CB1}" type="presOf" srcId="{9B0C7F4C-C983-4D0C-8E97-1EDE77BB79CB}" destId="{3E00DE8F-7DBF-4ACE-A8F3-74119EE654A8}" srcOrd="0" destOrd="0" presId="urn:microsoft.com/office/officeart/2005/8/layout/process1"/>
    <dgm:cxn modelId="{C7FC318D-BFFD-4CE2-A196-F0E2B8C163F2}" type="presOf" srcId="{7BB06AE8-FC09-487F-B843-7E1A3921FF70}" destId="{F661630E-E736-4AE5-9914-45B4021A6695}" srcOrd="1" destOrd="0" presId="urn:microsoft.com/office/officeart/2005/8/layout/process1"/>
    <dgm:cxn modelId="{60D8BB93-59D9-421F-876E-190BB5CED5DF}" type="presOf" srcId="{DB91191F-969F-44C6-9D93-808E6CA5C44A}" destId="{828E6C36-1C8C-457D-BC1E-ED835CE003FF}" srcOrd="0" destOrd="0" presId="urn:microsoft.com/office/officeart/2005/8/layout/process1"/>
    <dgm:cxn modelId="{9A38F4A3-D42E-4253-BC77-362615330E2B}" srcId="{9B0C7F4C-C983-4D0C-8E97-1EDE77BB79CB}" destId="{314BFC2C-590F-4583-B61F-3EEDE2B75E1C}" srcOrd="3" destOrd="0" parTransId="{853F2D69-E2D9-4D08-841A-27CDD23EA712}" sibTransId="{EE3C7A9E-FE45-4B8D-A3D0-609731D5DC3E}"/>
    <dgm:cxn modelId="{436C52B8-F823-4754-AB3F-F3EA44B7E5A2}" type="presOf" srcId="{08795F13-7E5C-4D99-91B0-9816FB59E533}" destId="{45165BBD-006E-47EF-ABBE-EC75D53FF521}" srcOrd="1" destOrd="0" presId="urn:microsoft.com/office/officeart/2005/8/layout/process1"/>
    <dgm:cxn modelId="{18F791C1-A196-41C6-98E4-A22DBB5B51E6}" type="presOf" srcId="{314BFC2C-590F-4583-B61F-3EEDE2B75E1C}" destId="{EADA5908-C424-4B6F-B833-19D3663AFFA8}" srcOrd="0" destOrd="0" presId="urn:microsoft.com/office/officeart/2005/8/layout/process1"/>
    <dgm:cxn modelId="{2A6AA3E9-2047-4D3A-95E7-1ECA3082B28A}" srcId="{9B0C7F4C-C983-4D0C-8E97-1EDE77BB79CB}" destId="{94597FD5-820E-4305-951D-9DC09C460F6E}" srcOrd="4" destOrd="0" parTransId="{0A74D25F-1BDF-45C5-8FE5-E4C48EBFC8D8}" sibTransId="{B86CADDF-9B0F-4204-ADCC-EE6198FDEEB4}"/>
    <dgm:cxn modelId="{1F4443F7-567C-4832-8A44-3748154216DE}" type="presOf" srcId="{7BB06AE8-FC09-487F-B843-7E1A3921FF70}" destId="{478955C3-8D39-4BEB-93A3-17F72DDBBDF7}" srcOrd="0" destOrd="0" presId="urn:microsoft.com/office/officeart/2005/8/layout/process1"/>
    <dgm:cxn modelId="{77995834-B690-469F-B9C7-661740EA0867}" type="presParOf" srcId="{3E00DE8F-7DBF-4ACE-A8F3-74119EE654A8}" destId="{828E6C36-1C8C-457D-BC1E-ED835CE003FF}" srcOrd="0" destOrd="0" presId="urn:microsoft.com/office/officeart/2005/8/layout/process1"/>
    <dgm:cxn modelId="{95E8F203-DDE2-4F9B-84FA-9F494646ABA0}" type="presParOf" srcId="{3E00DE8F-7DBF-4ACE-A8F3-74119EE654A8}" destId="{C7FE3F23-8BCA-4BBD-B9FB-567185641BD0}" srcOrd="1" destOrd="0" presId="urn:microsoft.com/office/officeart/2005/8/layout/process1"/>
    <dgm:cxn modelId="{E54D948F-DC7B-40C1-A060-0B6A73F4A079}" type="presParOf" srcId="{C7FE3F23-8BCA-4BBD-B9FB-567185641BD0}" destId="{45165BBD-006E-47EF-ABBE-EC75D53FF521}" srcOrd="0" destOrd="0" presId="urn:microsoft.com/office/officeart/2005/8/layout/process1"/>
    <dgm:cxn modelId="{F61C21E0-B033-4FAD-BFA2-69441AB612A3}" type="presParOf" srcId="{3E00DE8F-7DBF-4ACE-A8F3-74119EE654A8}" destId="{2002C609-825C-4481-A285-5289138CB444}" srcOrd="2" destOrd="0" presId="urn:microsoft.com/office/officeart/2005/8/layout/process1"/>
    <dgm:cxn modelId="{A7F87839-70C7-4DD8-9680-9806B325FC7F}" type="presParOf" srcId="{3E00DE8F-7DBF-4ACE-A8F3-74119EE654A8}" destId="{478955C3-8D39-4BEB-93A3-17F72DDBBDF7}" srcOrd="3" destOrd="0" presId="urn:microsoft.com/office/officeart/2005/8/layout/process1"/>
    <dgm:cxn modelId="{B679DD7B-CE1F-4BBB-AFF1-7491BAC5DF63}" type="presParOf" srcId="{478955C3-8D39-4BEB-93A3-17F72DDBBDF7}" destId="{F661630E-E736-4AE5-9914-45B4021A6695}" srcOrd="0" destOrd="0" presId="urn:microsoft.com/office/officeart/2005/8/layout/process1"/>
    <dgm:cxn modelId="{7B574975-2ED9-4189-8AEC-5BF76A9CE027}" type="presParOf" srcId="{3E00DE8F-7DBF-4ACE-A8F3-74119EE654A8}" destId="{31B1A5F9-5AB8-4757-8641-CD6B83AF48E5}" srcOrd="4" destOrd="0" presId="urn:microsoft.com/office/officeart/2005/8/layout/process1"/>
    <dgm:cxn modelId="{94234951-B23C-41C8-908C-4BAF5857D665}" type="presParOf" srcId="{3E00DE8F-7DBF-4ACE-A8F3-74119EE654A8}" destId="{770F5BA2-21F6-4A2F-A95F-2041D84D7540}" srcOrd="5" destOrd="0" presId="urn:microsoft.com/office/officeart/2005/8/layout/process1"/>
    <dgm:cxn modelId="{1D1F8DEA-3A63-4204-ABA6-70D3D582B83D}" type="presParOf" srcId="{770F5BA2-21F6-4A2F-A95F-2041D84D7540}" destId="{6D3006D1-CD8D-4602-B4E1-B67F40D460E2}" srcOrd="0" destOrd="0" presId="urn:microsoft.com/office/officeart/2005/8/layout/process1"/>
    <dgm:cxn modelId="{AE252090-B57D-44C5-B776-8D94078F3355}" type="presParOf" srcId="{3E00DE8F-7DBF-4ACE-A8F3-74119EE654A8}" destId="{EADA5908-C424-4B6F-B833-19D3663AFFA8}" srcOrd="6" destOrd="0" presId="urn:microsoft.com/office/officeart/2005/8/layout/process1"/>
    <dgm:cxn modelId="{0F429F26-D2F5-482B-BC47-44D52477CB6F}" type="presParOf" srcId="{3E00DE8F-7DBF-4ACE-A8F3-74119EE654A8}" destId="{554FA3A8-EE54-4336-860A-650F483AA726}" srcOrd="7" destOrd="0" presId="urn:microsoft.com/office/officeart/2005/8/layout/process1"/>
    <dgm:cxn modelId="{610FCD55-5D72-47ED-B7A6-441FCDB9BC4F}" type="presParOf" srcId="{554FA3A8-EE54-4336-860A-650F483AA726}" destId="{8792642E-D13C-404A-BD5E-985CA7A676E6}" srcOrd="0" destOrd="0" presId="urn:microsoft.com/office/officeart/2005/8/layout/process1"/>
    <dgm:cxn modelId="{CA98F55D-C32B-47C0-9004-181FDFAE209F}" type="presParOf" srcId="{3E00DE8F-7DBF-4ACE-A8F3-74119EE654A8}" destId="{60FC3C18-74A1-45C1-846B-FD16D5F94D5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3306F3-5853-4D5A-894F-3D46AED50383}" type="doc">
      <dgm:prSet loTypeId="urn:microsoft.com/office/officeart/2008/layout/LinedList" loCatId="list" qsTypeId="urn:microsoft.com/office/officeart/2005/8/quickstyle/simple1" qsCatId="simple" csTypeId="urn:microsoft.com/office/officeart/2005/8/colors/accent0_2" csCatId="mainScheme"/>
      <dgm:spPr/>
      <dgm:t>
        <a:bodyPr/>
        <a:lstStyle/>
        <a:p>
          <a:endParaRPr lang="ru-RU"/>
        </a:p>
      </dgm:t>
    </dgm:pt>
    <dgm:pt modelId="{B65C3F0A-7A6E-4448-A9EB-2677860A604A}">
      <dgm:prSet/>
      <dgm:spPr/>
      <dgm:t>
        <a:bodyPr/>
        <a:lstStyle/>
        <a:p>
          <a:pPr rtl="0"/>
          <a:r>
            <a:rPr lang="ru-RU" dirty="0"/>
            <a:t>Четыре основных применения биотехнологий в сельском хозяйстве: </a:t>
          </a:r>
          <a:endParaRPr lang="en-US" dirty="0"/>
        </a:p>
      </dgm:t>
    </dgm:pt>
    <dgm:pt modelId="{E91E8B84-C802-4203-A370-2DC22E41B8AC}" type="parTrans" cxnId="{162FEB4B-3B59-4C00-AA1B-47731543E41F}">
      <dgm:prSet/>
      <dgm:spPr/>
      <dgm:t>
        <a:bodyPr/>
        <a:lstStyle/>
        <a:p>
          <a:endParaRPr lang="ru-RU"/>
        </a:p>
      </dgm:t>
    </dgm:pt>
    <dgm:pt modelId="{4B80E47D-41D9-47DE-A140-70D7D1D844FD}" type="sibTrans" cxnId="{162FEB4B-3B59-4C00-AA1B-47731543E41F}">
      <dgm:prSet/>
      <dgm:spPr/>
      <dgm:t>
        <a:bodyPr/>
        <a:lstStyle/>
        <a:p>
          <a:endParaRPr lang="ru-RU"/>
        </a:p>
      </dgm:t>
    </dgm:pt>
    <dgm:pt modelId="{4B505A22-9846-4080-8A75-47557610BE62}">
      <dgm:prSet/>
      <dgm:spPr/>
      <dgm:t>
        <a:bodyPr/>
        <a:lstStyle/>
        <a:p>
          <a:pPr rtl="0"/>
          <a:r>
            <a:rPr lang="ru-RU"/>
            <a:t>1. Микроразмножение, </a:t>
          </a:r>
          <a:endParaRPr lang="en-US"/>
        </a:p>
      </dgm:t>
    </dgm:pt>
    <dgm:pt modelId="{0FBB4F42-9648-4D42-B354-0FDC58B6F51A}" type="parTrans" cxnId="{732984DA-491C-48F6-B186-B41954E219D9}">
      <dgm:prSet/>
      <dgm:spPr/>
      <dgm:t>
        <a:bodyPr/>
        <a:lstStyle/>
        <a:p>
          <a:endParaRPr lang="ru-RU"/>
        </a:p>
      </dgm:t>
    </dgm:pt>
    <dgm:pt modelId="{725D22D0-4904-47BD-8E1F-C1EF38257E51}" type="sibTrans" cxnId="{732984DA-491C-48F6-B186-B41954E219D9}">
      <dgm:prSet/>
      <dgm:spPr/>
      <dgm:t>
        <a:bodyPr/>
        <a:lstStyle/>
        <a:p>
          <a:endParaRPr lang="ru-RU"/>
        </a:p>
      </dgm:t>
    </dgm:pt>
    <dgm:pt modelId="{DECE1BAA-F202-419D-A438-5FF835BEAD46}">
      <dgm:prSet/>
      <dgm:spPr/>
      <dgm:t>
        <a:bodyPr/>
        <a:lstStyle/>
        <a:p>
          <a:pPr rtl="0"/>
          <a:r>
            <a:rPr lang="ru-RU" dirty="0"/>
            <a:t>2. Индукция и отбор (селекция) мутантных клеток, </a:t>
          </a:r>
          <a:endParaRPr lang="en-US" dirty="0"/>
        </a:p>
      </dgm:t>
    </dgm:pt>
    <dgm:pt modelId="{55C2355D-CD4F-4FE6-88F0-EC9A723AD3F0}" type="parTrans" cxnId="{FF9C7395-291E-4854-99C9-90280F4C42C7}">
      <dgm:prSet/>
      <dgm:spPr/>
      <dgm:t>
        <a:bodyPr/>
        <a:lstStyle/>
        <a:p>
          <a:endParaRPr lang="ru-RU"/>
        </a:p>
      </dgm:t>
    </dgm:pt>
    <dgm:pt modelId="{E4DC9C2A-094F-4F37-8E61-6F7E53C49436}" type="sibTrans" cxnId="{FF9C7395-291E-4854-99C9-90280F4C42C7}">
      <dgm:prSet/>
      <dgm:spPr/>
      <dgm:t>
        <a:bodyPr/>
        <a:lstStyle/>
        <a:p>
          <a:endParaRPr lang="ru-RU"/>
        </a:p>
      </dgm:t>
    </dgm:pt>
    <dgm:pt modelId="{87171C0C-6E8D-422D-9F78-F980BEAB980E}">
      <dgm:prSet/>
      <dgm:spPr/>
      <dgm:t>
        <a:bodyPr/>
        <a:lstStyle/>
        <a:p>
          <a:pPr rtl="0"/>
          <a:r>
            <a:rPr lang="ru-RU"/>
            <a:t>3. Производство соматических гибридов </a:t>
          </a:r>
          <a:endParaRPr lang="en-US"/>
        </a:p>
      </dgm:t>
    </dgm:pt>
    <dgm:pt modelId="{D56469D8-77CA-41C9-942C-42537D7D5AF7}" type="parTrans" cxnId="{758DCDF9-ED09-4D08-91C0-13A142831531}">
      <dgm:prSet/>
      <dgm:spPr/>
      <dgm:t>
        <a:bodyPr/>
        <a:lstStyle/>
        <a:p>
          <a:endParaRPr lang="ru-RU"/>
        </a:p>
      </dgm:t>
    </dgm:pt>
    <dgm:pt modelId="{1D3102E7-2B8B-4508-B191-F7ED533FACE2}" type="sibTrans" cxnId="{758DCDF9-ED09-4D08-91C0-13A142831531}">
      <dgm:prSet/>
      <dgm:spPr/>
      <dgm:t>
        <a:bodyPr/>
        <a:lstStyle/>
        <a:p>
          <a:endParaRPr lang="ru-RU"/>
        </a:p>
      </dgm:t>
    </dgm:pt>
    <dgm:pt modelId="{DD931E50-3E2C-43F7-80B0-A568EF014416}">
      <dgm:prSet/>
      <dgm:spPr/>
      <dgm:t>
        <a:bodyPr/>
        <a:lstStyle/>
        <a:p>
          <a:pPr rtl="0"/>
          <a:r>
            <a:rPr lang="ru-RU"/>
            <a:t>4. Производство трансгенных растений</a:t>
          </a:r>
          <a:endParaRPr lang="en-US"/>
        </a:p>
      </dgm:t>
    </dgm:pt>
    <dgm:pt modelId="{7F635800-04D2-4303-A7E3-D7D31023F81E}" type="parTrans" cxnId="{2C88F30C-72BD-43EF-8C49-B3527B28000E}">
      <dgm:prSet/>
      <dgm:spPr/>
      <dgm:t>
        <a:bodyPr/>
        <a:lstStyle/>
        <a:p>
          <a:endParaRPr lang="ru-RU"/>
        </a:p>
      </dgm:t>
    </dgm:pt>
    <dgm:pt modelId="{D858EA31-F597-41E4-8CE2-CEEA15E14A4C}" type="sibTrans" cxnId="{2C88F30C-72BD-43EF-8C49-B3527B28000E}">
      <dgm:prSet/>
      <dgm:spPr/>
      <dgm:t>
        <a:bodyPr/>
        <a:lstStyle/>
        <a:p>
          <a:endParaRPr lang="ru-RU"/>
        </a:p>
      </dgm:t>
    </dgm:pt>
    <dgm:pt modelId="{EC637B34-D6D4-4669-9BAE-5FBAACF82C37}" type="pres">
      <dgm:prSet presAssocID="{023306F3-5853-4D5A-894F-3D46AED50383}" presName="vert0" presStyleCnt="0">
        <dgm:presLayoutVars>
          <dgm:dir/>
          <dgm:animOne val="branch"/>
          <dgm:animLvl val="lvl"/>
        </dgm:presLayoutVars>
      </dgm:prSet>
      <dgm:spPr/>
    </dgm:pt>
    <dgm:pt modelId="{4826C502-2BF0-47DC-8D4C-9E6DB4CE62FA}" type="pres">
      <dgm:prSet presAssocID="{B65C3F0A-7A6E-4448-A9EB-2677860A604A}" presName="thickLine" presStyleLbl="alignNode1" presStyleIdx="0" presStyleCnt="5"/>
      <dgm:spPr/>
    </dgm:pt>
    <dgm:pt modelId="{101803BE-F4FF-433A-A81D-6BA73E93B996}" type="pres">
      <dgm:prSet presAssocID="{B65C3F0A-7A6E-4448-A9EB-2677860A604A}" presName="horz1" presStyleCnt="0"/>
      <dgm:spPr/>
    </dgm:pt>
    <dgm:pt modelId="{204F4921-26D9-4BE1-815E-E12569CDE4C5}" type="pres">
      <dgm:prSet presAssocID="{B65C3F0A-7A6E-4448-A9EB-2677860A604A}" presName="tx1" presStyleLbl="revTx" presStyleIdx="0" presStyleCnt="5"/>
      <dgm:spPr/>
    </dgm:pt>
    <dgm:pt modelId="{024D36D0-8084-49AD-A337-58EB5F0DF83A}" type="pres">
      <dgm:prSet presAssocID="{B65C3F0A-7A6E-4448-A9EB-2677860A604A}" presName="vert1" presStyleCnt="0"/>
      <dgm:spPr/>
    </dgm:pt>
    <dgm:pt modelId="{0A61F6E3-010A-4C3B-B184-09C9EE94A2F1}" type="pres">
      <dgm:prSet presAssocID="{4B505A22-9846-4080-8A75-47557610BE62}" presName="thickLine" presStyleLbl="alignNode1" presStyleIdx="1" presStyleCnt="5"/>
      <dgm:spPr/>
    </dgm:pt>
    <dgm:pt modelId="{2EF8485C-A8C1-414C-9DAA-DBC0C4974B06}" type="pres">
      <dgm:prSet presAssocID="{4B505A22-9846-4080-8A75-47557610BE62}" presName="horz1" presStyleCnt="0"/>
      <dgm:spPr/>
    </dgm:pt>
    <dgm:pt modelId="{5397A63D-FD08-4350-A308-68BE1E8093FA}" type="pres">
      <dgm:prSet presAssocID="{4B505A22-9846-4080-8A75-47557610BE62}" presName="tx1" presStyleLbl="revTx" presStyleIdx="1" presStyleCnt="5"/>
      <dgm:spPr/>
    </dgm:pt>
    <dgm:pt modelId="{D3052A04-B9A7-41B3-847A-DC92FEE1B0F8}" type="pres">
      <dgm:prSet presAssocID="{4B505A22-9846-4080-8A75-47557610BE62}" presName="vert1" presStyleCnt="0"/>
      <dgm:spPr/>
    </dgm:pt>
    <dgm:pt modelId="{4624C55A-2C86-44BA-8F04-B802D30E00EA}" type="pres">
      <dgm:prSet presAssocID="{DECE1BAA-F202-419D-A438-5FF835BEAD46}" presName="thickLine" presStyleLbl="alignNode1" presStyleIdx="2" presStyleCnt="5"/>
      <dgm:spPr/>
    </dgm:pt>
    <dgm:pt modelId="{D724B5D6-B3C7-4599-8D8C-4C9166CDF6C5}" type="pres">
      <dgm:prSet presAssocID="{DECE1BAA-F202-419D-A438-5FF835BEAD46}" presName="horz1" presStyleCnt="0"/>
      <dgm:spPr/>
    </dgm:pt>
    <dgm:pt modelId="{32F7CDD5-62D8-488C-AECE-7489877866BA}" type="pres">
      <dgm:prSet presAssocID="{DECE1BAA-F202-419D-A438-5FF835BEAD46}" presName="tx1" presStyleLbl="revTx" presStyleIdx="2" presStyleCnt="5"/>
      <dgm:spPr/>
    </dgm:pt>
    <dgm:pt modelId="{E3DD2E42-3430-4D19-A917-C06B2F2EA50E}" type="pres">
      <dgm:prSet presAssocID="{DECE1BAA-F202-419D-A438-5FF835BEAD46}" presName="vert1" presStyleCnt="0"/>
      <dgm:spPr/>
    </dgm:pt>
    <dgm:pt modelId="{80C48B42-B54A-4896-BFED-6075F2EEAC70}" type="pres">
      <dgm:prSet presAssocID="{87171C0C-6E8D-422D-9F78-F980BEAB980E}" presName="thickLine" presStyleLbl="alignNode1" presStyleIdx="3" presStyleCnt="5"/>
      <dgm:spPr/>
    </dgm:pt>
    <dgm:pt modelId="{EB41858F-2940-4F81-9186-8F0AE0BF3045}" type="pres">
      <dgm:prSet presAssocID="{87171C0C-6E8D-422D-9F78-F980BEAB980E}" presName="horz1" presStyleCnt="0"/>
      <dgm:spPr/>
    </dgm:pt>
    <dgm:pt modelId="{D7D128F2-5166-45D1-953A-066E640EA917}" type="pres">
      <dgm:prSet presAssocID="{87171C0C-6E8D-422D-9F78-F980BEAB980E}" presName="tx1" presStyleLbl="revTx" presStyleIdx="3" presStyleCnt="5"/>
      <dgm:spPr/>
    </dgm:pt>
    <dgm:pt modelId="{9118583A-BC16-4BC2-8138-0770C8A2BCD7}" type="pres">
      <dgm:prSet presAssocID="{87171C0C-6E8D-422D-9F78-F980BEAB980E}" presName="vert1" presStyleCnt="0"/>
      <dgm:spPr/>
    </dgm:pt>
    <dgm:pt modelId="{15EF995F-E3FA-4174-A057-8B61DC1DB3F1}" type="pres">
      <dgm:prSet presAssocID="{DD931E50-3E2C-43F7-80B0-A568EF014416}" presName="thickLine" presStyleLbl="alignNode1" presStyleIdx="4" presStyleCnt="5"/>
      <dgm:spPr/>
    </dgm:pt>
    <dgm:pt modelId="{99387FC2-A046-4B1A-9E7C-4068C125CC3F}" type="pres">
      <dgm:prSet presAssocID="{DD931E50-3E2C-43F7-80B0-A568EF014416}" presName="horz1" presStyleCnt="0"/>
      <dgm:spPr/>
    </dgm:pt>
    <dgm:pt modelId="{7D6CE658-AB78-4708-8139-B5783E776B27}" type="pres">
      <dgm:prSet presAssocID="{DD931E50-3E2C-43F7-80B0-A568EF014416}" presName="tx1" presStyleLbl="revTx" presStyleIdx="4" presStyleCnt="5"/>
      <dgm:spPr/>
    </dgm:pt>
    <dgm:pt modelId="{A8A2DC92-704D-477C-A90B-40A820FB0620}" type="pres">
      <dgm:prSet presAssocID="{DD931E50-3E2C-43F7-80B0-A568EF014416}" presName="vert1" presStyleCnt="0"/>
      <dgm:spPr/>
    </dgm:pt>
  </dgm:ptLst>
  <dgm:cxnLst>
    <dgm:cxn modelId="{03CE690B-854A-4E80-9776-6ED66A9113E1}" type="presOf" srcId="{87171C0C-6E8D-422D-9F78-F980BEAB980E}" destId="{D7D128F2-5166-45D1-953A-066E640EA917}" srcOrd="0" destOrd="0" presId="urn:microsoft.com/office/officeart/2008/layout/LinedList"/>
    <dgm:cxn modelId="{2C88F30C-72BD-43EF-8C49-B3527B28000E}" srcId="{023306F3-5853-4D5A-894F-3D46AED50383}" destId="{DD931E50-3E2C-43F7-80B0-A568EF014416}" srcOrd="4" destOrd="0" parTransId="{7F635800-04D2-4303-A7E3-D7D31023F81E}" sibTransId="{D858EA31-F597-41E4-8CE2-CEEA15E14A4C}"/>
    <dgm:cxn modelId="{67650A1A-DEA4-487B-9DD0-9596DA9BCD5D}" type="presOf" srcId="{023306F3-5853-4D5A-894F-3D46AED50383}" destId="{EC637B34-D6D4-4669-9BAE-5FBAACF82C37}" srcOrd="0" destOrd="0" presId="urn:microsoft.com/office/officeart/2008/layout/LinedList"/>
    <dgm:cxn modelId="{162FEB4B-3B59-4C00-AA1B-47731543E41F}" srcId="{023306F3-5853-4D5A-894F-3D46AED50383}" destId="{B65C3F0A-7A6E-4448-A9EB-2677860A604A}" srcOrd="0" destOrd="0" parTransId="{E91E8B84-C802-4203-A370-2DC22E41B8AC}" sibTransId="{4B80E47D-41D9-47DE-A140-70D7D1D844FD}"/>
    <dgm:cxn modelId="{FF22EA93-2E56-4D02-A0AA-AD516B6784BB}" type="presOf" srcId="{B65C3F0A-7A6E-4448-A9EB-2677860A604A}" destId="{204F4921-26D9-4BE1-815E-E12569CDE4C5}" srcOrd="0" destOrd="0" presId="urn:microsoft.com/office/officeart/2008/layout/LinedList"/>
    <dgm:cxn modelId="{FF9C7395-291E-4854-99C9-90280F4C42C7}" srcId="{023306F3-5853-4D5A-894F-3D46AED50383}" destId="{DECE1BAA-F202-419D-A438-5FF835BEAD46}" srcOrd="2" destOrd="0" parTransId="{55C2355D-CD4F-4FE6-88F0-EC9A723AD3F0}" sibTransId="{E4DC9C2A-094F-4F37-8E61-6F7E53C49436}"/>
    <dgm:cxn modelId="{732984DA-491C-48F6-B186-B41954E219D9}" srcId="{023306F3-5853-4D5A-894F-3D46AED50383}" destId="{4B505A22-9846-4080-8A75-47557610BE62}" srcOrd="1" destOrd="0" parTransId="{0FBB4F42-9648-4D42-B354-0FDC58B6F51A}" sibTransId="{725D22D0-4904-47BD-8E1F-C1EF38257E51}"/>
    <dgm:cxn modelId="{39AA0BDB-0CB8-4144-BC37-459870AA05BE}" type="presOf" srcId="{DECE1BAA-F202-419D-A438-5FF835BEAD46}" destId="{32F7CDD5-62D8-488C-AECE-7489877866BA}" srcOrd="0" destOrd="0" presId="urn:microsoft.com/office/officeart/2008/layout/LinedList"/>
    <dgm:cxn modelId="{758DCDF9-ED09-4D08-91C0-13A142831531}" srcId="{023306F3-5853-4D5A-894F-3D46AED50383}" destId="{87171C0C-6E8D-422D-9F78-F980BEAB980E}" srcOrd="3" destOrd="0" parTransId="{D56469D8-77CA-41C9-942C-42537D7D5AF7}" sibTransId="{1D3102E7-2B8B-4508-B191-F7ED533FACE2}"/>
    <dgm:cxn modelId="{9AAE11FC-6B3B-488D-BB72-12B98D0B4366}" type="presOf" srcId="{DD931E50-3E2C-43F7-80B0-A568EF014416}" destId="{7D6CE658-AB78-4708-8139-B5783E776B27}" srcOrd="0" destOrd="0" presId="urn:microsoft.com/office/officeart/2008/layout/LinedList"/>
    <dgm:cxn modelId="{955D8FFF-111A-4F49-B201-47C9236E0498}" type="presOf" srcId="{4B505A22-9846-4080-8A75-47557610BE62}" destId="{5397A63D-FD08-4350-A308-68BE1E8093FA}" srcOrd="0" destOrd="0" presId="urn:microsoft.com/office/officeart/2008/layout/LinedList"/>
    <dgm:cxn modelId="{95E1A3DC-C7A0-41DB-8CF0-70098807F2EF}" type="presParOf" srcId="{EC637B34-D6D4-4669-9BAE-5FBAACF82C37}" destId="{4826C502-2BF0-47DC-8D4C-9E6DB4CE62FA}" srcOrd="0" destOrd="0" presId="urn:microsoft.com/office/officeart/2008/layout/LinedList"/>
    <dgm:cxn modelId="{B9E9F896-1AB8-4EE3-A6F3-89CE5A742DD6}" type="presParOf" srcId="{EC637B34-D6D4-4669-9BAE-5FBAACF82C37}" destId="{101803BE-F4FF-433A-A81D-6BA73E93B996}" srcOrd="1" destOrd="0" presId="urn:microsoft.com/office/officeart/2008/layout/LinedList"/>
    <dgm:cxn modelId="{E4F23F81-565A-47A0-88FB-8D096666051B}" type="presParOf" srcId="{101803BE-F4FF-433A-A81D-6BA73E93B996}" destId="{204F4921-26D9-4BE1-815E-E12569CDE4C5}" srcOrd="0" destOrd="0" presId="urn:microsoft.com/office/officeart/2008/layout/LinedList"/>
    <dgm:cxn modelId="{6A499A37-BB9A-41A7-8F56-AA31EF162854}" type="presParOf" srcId="{101803BE-F4FF-433A-A81D-6BA73E93B996}" destId="{024D36D0-8084-49AD-A337-58EB5F0DF83A}" srcOrd="1" destOrd="0" presId="urn:microsoft.com/office/officeart/2008/layout/LinedList"/>
    <dgm:cxn modelId="{F5C98867-BD46-4D2D-A0A5-C48EE3350C42}" type="presParOf" srcId="{EC637B34-D6D4-4669-9BAE-5FBAACF82C37}" destId="{0A61F6E3-010A-4C3B-B184-09C9EE94A2F1}" srcOrd="2" destOrd="0" presId="urn:microsoft.com/office/officeart/2008/layout/LinedList"/>
    <dgm:cxn modelId="{173A5C2A-1C1D-42AD-95A6-D0951135BC62}" type="presParOf" srcId="{EC637B34-D6D4-4669-9BAE-5FBAACF82C37}" destId="{2EF8485C-A8C1-414C-9DAA-DBC0C4974B06}" srcOrd="3" destOrd="0" presId="urn:microsoft.com/office/officeart/2008/layout/LinedList"/>
    <dgm:cxn modelId="{FCCA63C4-0171-4A45-8F5B-F19BB27D1539}" type="presParOf" srcId="{2EF8485C-A8C1-414C-9DAA-DBC0C4974B06}" destId="{5397A63D-FD08-4350-A308-68BE1E8093FA}" srcOrd="0" destOrd="0" presId="urn:microsoft.com/office/officeart/2008/layout/LinedList"/>
    <dgm:cxn modelId="{59C7DF56-F82B-442D-A96E-7CBCD347B75A}" type="presParOf" srcId="{2EF8485C-A8C1-414C-9DAA-DBC0C4974B06}" destId="{D3052A04-B9A7-41B3-847A-DC92FEE1B0F8}" srcOrd="1" destOrd="0" presId="urn:microsoft.com/office/officeart/2008/layout/LinedList"/>
    <dgm:cxn modelId="{FAE29BF2-CF36-482B-ACC2-EF85D78C73DA}" type="presParOf" srcId="{EC637B34-D6D4-4669-9BAE-5FBAACF82C37}" destId="{4624C55A-2C86-44BA-8F04-B802D30E00EA}" srcOrd="4" destOrd="0" presId="urn:microsoft.com/office/officeart/2008/layout/LinedList"/>
    <dgm:cxn modelId="{BFC60198-2836-49C5-9248-619DF9772CD0}" type="presParOf" srcId="{EC637B34-D6D4-4669-9BAE-5FBAACF82C37}" destId="{D724B5D6-B3C7-4599-8D8C-4C9166CDF6C5}" srcOrd="5" destOrd="0" presId="urn:microsoft.com/office/officeart/2008/layout/LinedList"/>
    <dgm:cxn modelId="{7F8908ED-A453-45B9-A636-168F0EF53BF4}" type="presParOf" srcId="{D724B5D6-B3C7-4599-8D8C-4C9166CDF6C5}" destId="{32F7CDD5-62D8-488C-AECE-7489877866BA}" srcOrd="0" destOrd="0" presId="urn:microsoft.com/office/officeart/2008/layout/LinedList"/>
    <dgm:cxn modelId="{EA182E9B-8848-4B08-B45F-3D1DBBB72F48}" type="presParOf" srcId="{D724B5D6-B3C7-4599-8D8C-4C9166CDF6C5}" destId="{E3DD2E42-3430-4D19-A917-C06B2F2EA50E}" srcOrd="1" destOrd="0" presId="urn:microsoft.com/office/officeart/2008/layout/LinedList"/>
    <dgm:cxn modelId="{ABB76D77-31A1-429D-BFBE-494C97FAF05B}" type="presParOf" srcId="{EC637B34-D6D4-4669-9BAE-5FBAACF82C37}" destId="{80C48B42-B54A-4896-BFED-6075F2EEAC70}" srcOrd="6" destOrd="0" presId="urn:microsoft.com/office/officeart/2008/layout/LinedList"/>
    <dgm:cxn modelId="{FA1B5CBC-5A89-4BFA-963D-0F282847653D}" type="presParOf" srcId="{EC637B34-D6D4-4669-9BAE-5FBAACF82C37}" destId="{EB41858F-2940-4F81-9186-8F0AE0BF3045}" srcOrd="7" destOrd="0" presId="urn:microsoft.com/office/officeart/2008/layout/LinedList"/>
    <dgm:cxn modelId="{8620F8FF-96FC-4822-9C3E-F750B3D31F36}" type="presParOf" srcId="{EB41858F-2940-4F81-9186-8F0AE0BF3045}" destId="{D7D128F2-5166-45D1-953A-066E640EA917}" srcOrd="0" destOrd="0" presId="urn:microsoft.com/office/officeart/2008/layout/LinedList"/>
    <dgm:cxn modelId="{DF29CE07-D204-4860-A12F-71C232C2CF60}" type="presParOf" srcId="{EB41858F-2940-4F81-9186-8F0AE0BF3045}" destId="{9118583A-BC16-4BC2-8138-0770C8A2BCD7}" srcOrd="1" destOrd="0" presId="urn:microsoft.com/office/officeart/2008/layout/LinedList"/>
    <dgm:cxn modelId="{F5448AFB-AB89-4CDE-8DAE-0358FEF08250}" type="presParOf" srcId="{EC637B34-D6D4-4669-9BAE-5FBAACF82C37}" destId="{15EF995F-E3FA-4174-A057-8B61DC1DB3F1}" srcOrd="8" destOrd="0" presId="urn:microsoft.com/office/officeart/2008/layout/LinedList"/>
    <dgm:cxn modelId="{A462CA00-9331-4CA1-BB0A-C25FBC0BDF7E}" type="presParOf" srcId="{EC637B34-D6D4-4669-9BAE-5FBAACF82C37}" destId="{99387FC2-A046-4B1A-9E7C-4068C125CC3F}" srcOrd="9" destOrd="0" presId="urn:microsoft.com/office/officeart/2008/layout/LinedList"/>
    <dgm:cxn modelId="{5465FEE3-638A-4FAF-8996-15BA0DA3B294}" type="presParOf" srcId="{99387FC2-A046-4B1A-9E7C-4068C125CC3F}" destId="{7D6CE658-AB78-4708-8139-B5783E776B27}" srcOrd="0" destOrd="0" presId="urn:microsoft.com/office/officeart/2008/layout/LinedList"/>
    <dgm:cxn modelId="{C12A8CB2-3887-44DA-9563-72BD576D2329}" type="presParOf" srcId="{99387FC2-A046-4B1A-9E7C-4068C125CC3F}" destId="{A8A2DC92-704D-477C-A90B-40A820FB06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0663EB-16C7-4F45-BEF8-985FEDFD7DB9}"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ru-RU"/>
        </a:p>
      </dgm:t>
    </dgm:pt>
    <dgm:pt modelId="{9A33B1C5-9A22-43D5-936A-5AB62B4420DC}">
      <dgm:prSet/>
      <dgm:spPr/>
      <dgm:t>
        <a:bodyPr/>
        <a:lstStyle/>
        <a:p>
          <a:pPr rtl="0"/>
          <a:r>
            <a:rPr lang="ru-RU" dirty="0" err="1"/>
            <a:t>Микроразмножение</a:t>
          </a:r>
          <a:r>
            <a:rPr lang="ru-RU" dirty="0"/>
            <a:t>. Массовое размножение сельскохозяйственных и лесных растений является важным применением техники микроклонального размножения. Развитие эмбрионов из соматических клеток в культуре привело к искусственному производству семян.</a:t>
          </a:r>
          <a:endParaRPr lang="en-US" dirty="0"/>
        </a:p>
      </dgm:t>
    </dgm:pt>
    <dgm:pt modelId="{8BE9903D-0553-4B2E-8D05-B0EE29EFFCF6}" type="parTrans" cxnId="{FF950245-FEF5-4B6E-A2EC-EEF67489564A}">
      <dgm:prSet/>
      <dgm:spPr/>
      <dgm:t>
        <a:bodyPr/>
        <a:lstStyle/>
        <a:p>
          <a:endParaRPr lang="ru-RU"/>
        </a:p>
      </dgm:t>
    </dgm:pt>
    <dgm:pt modelId="{44CDB5E8-BC8D-4140-98D4-3B6D86C78EC4}" type="sibTrans" cxnId="{FF950245-FEF5-4B6E-A2EC-EEF67489564A}">
      <dgm:prSet/>
      <dgm:spPr/>
      <dgm:t>
        <a:bodyPr/>
        <a:lstStyle/>
        <a:p>
          <a:endParaRPr lang="ru-RU"/>
        </a:p>
      </dgm:t>
    </dgm:pt>
    <dgm:pt modelId="{42DDF597-55A0-4A84-84ED-705CAD7845A3}" type="pres">
      <dgm:prSet presAssocID="{740663EB-16C7-4F45-BEF8-985FEDFD7DB9}" presName="linear" presStyleCnt="0">
        <dgm:presLayoutVars>
          <dgm:animLvl val="lvl"/>
          <dgm:resizeHandles val="exact"/>
        </dgm:presLayoutVars>
      </dgm:prSet>
      <dgm:spPr/>
    </dgm:pt>
    <dgm:pt modelId="{B422129B-24E0-4B82-AA40-0FBF3BB47008}" type="pres">
      <dgm:prSet presAssocID="{9A33B1C5-9A22-43D5-936A-5AB62B4420DC}" presName="parentText" presStyleLbl="node1" presStyleIdx="0" presStyleCnt="1" custLinFactNeighborX="-6031" custLinFactNeighborY="-20969">
        <dgm:presLayoutVars>
          <dgm:chMax val="0"/>
          <dgm:bulletEnabled val="1"/>
        </dgm:presLayoutVars>
      </dgm:prSet>
      <dgm:spPr/>
    </dgm:pt>
  </dgm:ptLst>
  <dgm:cxnLst>
    <dgm:cxn modelId="{31622821-16FE-4A1A-A268-986A186951FB}" type="presOf" srcId="{740663EB-16C7-4F45-BEF8-985FEDFD7DB9}" destId="{42DDF597-55A0-4A84-84ED-705CAD7845A3}" srcOrd="0" destOrd="0" presId="urn:microsoft.com/office/officeart/2005/8/layout/vList2"/>
    <dgm:cxn modelId="{FF950245-FEF5-4B6E-A2EC-EEF67489564A}" srcId="{740663EB-16C7-4F45-BEF8-985FEDFD7DB9}" destId="{9A33B1C5-9A22-43D5-936A-5AB62B4420DC}" srcOrd="0" destOrd="0" parTransId="{8BE9903D-0553-4B2E-8D05-B0EE29EFFCF6}" sibTransId="{44CDB5E8-BC8D-4140-98D4-3B6D86C78EC4}"/>
    <dgm:cxn modelId="{5B73DBE3-02B4-4AED-AED1-7A0ECE747AB2}" type="presOf" srcId="{9A33B1C5-9A22-43D5-936A-5AB62B4420DC}" destId="{B422129B-24E0-4B82-AA40-0FBF3BB47008}" srcOrd="0" destOrd="0" presId="urn:microsoft.com/office/officeart/2005/8/layout/vList2"/>
    <dgm:cxn modelId="{DDC1F4CD-AA6C-4E38-BB62-147F68506925}" type="presParOf" srcId="{42DDF597-55A0-4A84-84ED-705CAD7845A3}" destId="{B422129B-24E0-4B82-AA40-0FBF3BB4700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5AE136-6E9D-44BE-8156-828DE23E3A00}"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ru-RU"/>
        </a:p>
      </dgm:t>
    </dgm:pt>
    <dgm:pt modelId="{29157F4D-F9FF-48BD-ACA7-138A2CDE2EBF}">
      <dgm:prSet/>
      <dgm:spPr/>
      <dgm:t>
        <a:bodyPr/>
        <a:lstStyle/>
        <a:p>
          <a:pPr rtl="0"/>
          <a:r>
            <a:rPr lang="ru-RU" dirty="0"/>
            <a:t>Индукция и отбор мутанта. Различные физические и химические мутагены используются в </a:t>
          </a:r>
          <a:r>
            <a:rPr lang="ru-RU" dirty="0" err="1"/>
            <a:t>эксплантах</a:t>
          </a:r>
          <a:r>
            <a:rPr lang="ru-RU" dirty="0"/>
            <a:t> растений разных видов для </a:t>
          </a:r>
          <a:r>
            <a:rPr lang="ru-RU" dirty="0" err="1"/>
            <a:t>поулчения</a:t>
          </a:r>
          <a:r>
            <a:rPr lang="ru-RU" dirty="0"/>
            <a:t> мутантов. Теперь мутанты могут быть использованы для выбора вариантов клеточных линий, которые устойчивы к антибиотикам, аминокислотным аналогам, хлоратам, аналогам нуклеиновых кислот, токсинам грибов, стрессам окружающей среды (соленость, охлаждение, высокая температура, токсичность алюминия) и гербицидам и т.д.</a:t>
          </a:r>
          <a:endParaRPr lang="en-US" dirty="0"/>
        </a:p>
      </dgm:t>
    </dgm:pt>
    <dgm:pt modelId="{EEBC5622-2D37-474E-BDE0-5D32D0ED5982}" type="parTrans" cxnId="{8104CC54-1C52-48CB-B3E5-D1D31AF88962}">
      <dgm:prSet/>
      <dgm:spPr/>
      <dgm:t>
        <a:bodyPr/>
        <a:lstStyle/>
        <a:p>
          <a:endParaRPr lang="ru-RU"/>
        </a:p>
      </dgm:t>
    </dgm:pt>
    <dgm:pt modelId="{DA933314-3FB9-4AE5-B7FE-BDCD6F78909B}" type="sibTrans" cxnId="{8104CC54-1C52-48CB-B3E5-D1D31AF88962}">
      <dgm:prSet/>
      <dgm:spPr/>
      <dgm:t>
        <a:bodyPr/>
        <a:lstStyle/>
        <a:p>
          <a:endParaRPr lang="ru-RU"/>
        </a:p>
      </dgm:t>
    </dgm:pt>
    <dgm:pt modelId="{1705D656-CC24-4390-9770-04C461CE5092}" type="pres">
      <dgm:prSet presAssocID="{355AE136-6E9D-44BE-8156-828DE23E3A00}" presName="linear" presStyleCnt="0">
        <dgm:presLayoutVars>
          <dgm:animLvl val="lvl"/>
          <dgm:resizeHandles val="exact"/>
        </dgm:presLayoutVars>
      </dgm:prSet>
      <dgm:spPr/>
    </dgm:pt>
    <dgm:pt modelId="{A9403D16-39B9-4B71-96E2-573FDD0702E1}" type="pres">
      <dgm:prSet presAssocID="{29157F4D-F9FF-48BD-ACA7-138A2CDE2EBF}" presName="parentText" presStyleLbl="node1" presStyleIdx="0" presStyleCnt="1" custLinFactNeighborX="39829" custLinFactNeighborY="-14012">
        <dgm:presLayoutVars>
          <dgm:chMax val="0"/>
          <dgm:bulletEnabled val="1"/>
        </dgm:presLayoutVars>
      </dgm:prSet>
      <dgm:spPr/>
    </dgm:pt>
  </dgm:ptLst>
  <dgm:cxnLst>
    <dgm:cxn modelId="{8104CC54-1C52-48CB-B3E5-D1D31AF88962}" srcId="{355AE136-6E9D-44BE-8156-828DE23E3A00}" destId="{29157F4D-F9FF-48BD-ACA7-138A2CDE2EBF}" srcOrd="0" destOrd="0" parTransId="{EEBC5622-2D37-474E-BDE0-5D32D0ED5982}" sibTransId="{DA933314-3FB9-4AE5-B7FE-BDCD6F78909B}"/>
    <dgm:cxn modelId="{83FFED7D-4FBF-4A13-BC07-17A678156E5C}" type="presOf" srcId="{355AE136-6E9D-44BE-8156-828DE23E3A00}" destId="{1705D656-CC24-4390-9770-04C461CE5092}" srcOrd="0" destOrd="0" presId="urn:microsoft.com/office/officeart/2005/8/layout/vList2"/>
    <dgm:cxn modelId="{9B6DEF9D-5C5F-44A2-A96D-DBAFD82D6523}" type="presOf" srcId="{29157F4D-F9FF-48BD-ACA7-138A2CDE2EBF}" destId="{A9403D16-39B9-4B71-96E2-573FDD0702E1}" srcOrd="0" destOrd="0" presId="urn:microsoft.com/office/officeart/2005/8/layout/vList2"/>
    <dgm:cxn modelId="{D363BA14-7EC6-499E-B000-A89741350F88}" type="presParOf" srcId="{1705D656-CC24-4390-9770-04C461CE5092}" destId="{A9403D16-39B9-4B71-96E2-573FDD0702E1}"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0D3A52-8638-4BDF-B765-CBC7DD2F1BF8}" type="doc">
      <dgm:prSet loTypeId="urn:microsoft.com/office/officeart/2005/8/layout/hierarchy3" loCatId="hierarchy" qsTypeId="urn:microsoft.com/office/officeart/2005/8/quickstyle/simple1" qsCatId="simple" csTypeId="urn:microsoft.com/office/officeart/2005/8/colors/accent0_3" csCatId="mainScheme"/>
      <dgm:spPr/>
      <dgm:t>
        <a:bodyPr/>
        <a:lstStyle/>
        <a:p>
          <a:endParaRPr lang="ru-RU"/>
        </a:p>
      </dgm:t>
    </dgm:pt>
    <dgm:pt modelId="{7C0FB5BF-8900-4B2D-9C1C-922726CBDE2F}">
      <dgm:prSet/>
      <dgm:spPr/>
      <dgm:t>
        <a:bodyPr/>
        <a:lstStyle/>
        <a:p>
          <a:pPr rtl="0"/>
          <a:r>
            <a:rPr lang="ru-RU"/>
            <a:t>Производство соматических гибридов. </a:t>
          </a:r>
          <a:endParaRPr lang="en-US"/>
        </a:p>
      </dgm:t>
    </dgm:pt>
    <dgm:pt modelId="{EE8DFC0A-E14C-4442-9930-B87CD50D2D2B}" type="parTrans" cxnId="{37E19186-7677-427B-B178-E844CF1EEE57}">
      <dgm:prSet/>
      <dgm:spPr/>
      <dgm:t>
        <a:bodyPr/>
        <a:lstStyle/>
        <a:p>
          <a:endParaRPr lang="ru-RU"/>
        </a:p>
      </dgm:t>
    </dgm:pt>
    <dgm:pt modelId="{562C6A83-A546-4FDA-960C-4767948539EB}" type="sibTrans" cxnId="{37E19186-7677-427B-B178-E844CF1EEE57}">
      <dgm:prSet/>
      <dgm:spPr/>
      <dgm:t>
        <a:bodyPr/>
        <a:lstStyle/>
        <a:p>
          <a:endParaRPr lang="ru-RU"/>
        </a:p>
      </dgm:t>
    </dgm:pt>
    <dgm:pt modelId="{A3B91A64-B077-40BC-8B07-EC40B430B6E4}">
      <dgm:prSet/>
      <dgm:spPr/>
      <dgm:t>
        <a:bodyPr/>
        <a:lstStyle/>
        <a:p>
          <a:pPr rtl="0"/>
          <a:r>
            <a:rPr lang="ru-RU" dirty="0"/>
            <a:t>Протопласты (растительные) могут подвергаться слиянию при определенных благоприятных условиях, и слитый продукт может давать соматическое гибридное растение, которое позволяет: </a:t>
          </a:r>
          <a:endParaRPr lang="en-US" dirty="0"/>
        </a:p>
      </dgm:t>
    </dgm:pt>
    <dgm:pt modelId="{B9A08A07-1870-4EDF-AAC9-29B3504B3F67}" type="parTrans" cxnId="{CB8C90C1-633A-417D-9482-F7CB040B37D8}">
      <dgm:prSet/>
      <dgm:spPr/>
      <dgm:t>
        <a:bodyPr/>
        <a:lstStyle/>
        <a:p>
          <a:endParaRPr lang="ru-RU"/>
        </a:p>
      </dgm:t>
    </dgm:pt>
    <dgm:pt modelId="{290459D7-4387-41BA-9667-DED9FE4EB8BE}" type="sibTrans" cxnId="{CB8C90C1-633A-417D-9482-F7CB040B37D8}">
      <dgm:prSet/>
      <dgm:spPr/>
      <dgm:t>
        <a:bodyPr/>
        <a:lstStyle/>
        <a:p>
          <a:endParaRPr lang="ru-RU"/>
        </a:p>
      </dgm:t>
    </dgm:pt>
    <dgm:pt modelId="{6CD7E906-7CAB-4A21-BE3A-2A42C7F0C17C}">
      <dgm:prSet/>
      <dgm:spPr/>
      <dgm:t>
        <a:bodyPr/>
        <a:lstStyle/>
        <a:p>
          <a:pPr rtl="0"/>
          <a:r>
            <a:rPr lang="ru-RU"/>
            <a:t>Возможность образования гибридов широко неродственных форм. </a:t>
          </a:r>
          <a:endParaRPr lang="en-US"/>
        </a:p>
      </dgm:t>
    </dgm:pt>
    <dgm:pt modelId="{A8F7F815-BF6E-400D-92A8-EE04CE59AA67}" type="parTrans" cxnId="{0580010C-5705-42F2-9141-B70C45D799AD}">
      <dgm:prSet/>
      <dgm:spPr/>
      <dgm:t>
        <a:bodyPr/>
        <a:lstStyle/>
        <a:p>
          <a:endParaRPr lang="ru-RU"/>
        </a:p>
      </dgm:t>
    </dgm:pt>
    <dgm:pt modelId="{C17CD16E-303E-4124-98DA-0C02605D6C53}" type="sibTrans" cxnId="{0580010C-5705-42F2-9141-B70C45D799AD}">
      <dgm:prSet/>
      <dgm:spPr/>
      <dgm:t>
        <a:bodyPr/>
        <a:lstStyle/>
        <a:p>
          <a:endParaRPr lang="ru-RU"/>
        </a:p>
      </dgm:t>
    </dgm:pt>
    <dgm:pt modelId="{A396B61B-8525-4FDC-B705-962968496A19}">
      <dgm:prSet/>
      <dgm:spPr/>
      <dgm:t>
        <a:bodyPr/>
        <a:lstStyle/>
        <a:p>
          <a:pPr rtl="0"/>
          <a:r>
            <a:rPr lang="ru-RU" dirty="0"/>
            <a:t>Неполовой способ переноса всего генома или гена.</a:t>
          </a:r>
          <a:endParaRPr lang="en-US" dirty="0"/>
        </a:p>
      </dgm:t>
    </dgm:pt>
    <dgm:pt modelId="{B41C8659-689D-45B6-A76A-B56265A5AC72}" type="parTrans" cxnId="{4D7BE423-AF41-48CE-B7C1-5F6F00AFBE8A}">
      <dgm:prSet/>
      <dgm:spPr/>
      <dgm:t>
        <a:bodyPr/>
        <a:lstStyle/>
        <a:p>
          <a:endParaRPr lang="ru-RU"/>
        </a:p>
      </dgm:t>
    </dgm:pt>
    <dgm:pt modelId="{3A798B82-2CF9-43A1-83CC-09F62A7DDEFC}" type="sibTrans" cxnId="{4D7BE423-AF41-48CE-B7C1-5F6F00AFBE8A}">
      <dgm:prSet/>
      <dgm:spPr/>
      <dgm:t>
        <a:bodyPr/>
        <a:lstStyle/>
        <a:p>
          <a:endParaRPr lang="ru-RU"/>
        </a:p>
      </dgm:t>
    </dgm:pt>
    <dgm:pt modelId="{075AE3A7-37CB-49B8-B588-8DBB5AE6A038}" type="pres">
      <dgm:prSet presAssocID="{B10D3A52-8638-4BDF-B765-CBC7DD2F1BF8}" presName="diagram" presStyleCnt="0">
        <dgm:presLayoutVars>
          <dgm:chPref val="1"/>
          <dgm:dir/>
          <dgm:animOne val="branch"/>
          <dgm:animLvl val="lvl"/>
          <dgm:resizeHandles/>
        </dgm:presLayoutVars>
      </dgm:prSet>
      <dgm:spPr/>
    </dgm:pt>
    <dgm:pt modelId="{CBA8D801-9EB6-4E67-BB34-5FA3C1F433C3}" type="pres">
      <dgm:prSet presAssocID="{7C0FB5BF-8900-4B2D-9C1C-922726CBDE2F}" presName="root" presStyleCnt="0"/>
      <dgm:spPr/>
    </dgm:pt>
    <dgm:pt modelId="{0448D25C-2F4A-492E-BE5F-F27B7E18BEAC}" type="pres">
      <dgm:prSet presAssocID="{7C0FB5BF-8900-4B2D-9C1C-922726CBDE2F}" presName="rootComposite" presStyleCnt="0"/>
      <dgm:spPr/>
    </dgm:pt>
    <dgm:pt modelId="{33C8598E-BB6C-4A26-A747-6F0372AF1B28}" type="pres">
      <dgm:prSet presAssocID="{7C0FB5BF-8900-4B2D-9C1C-922726CBDE2F}" presName="rootText" presStyleLbl="node1" presStyleIdx="0" presStyleCnt="2"/>
      <dgm:spPr/>
    </dgm:pt>
    <dgm:pt modelId="{5C0B63A7-79DB-4EE4-985E-292822BD4C3B}" type="pres">
      <dgm:prSet presAssocID="{7C0FB5BF-8900-4B2D-9C1C-922726CBDE2F}" presName="rootConnector" presStyleLbl="node1" presStyleIdx="0" presStyleCnt="2"/>
      <dgm:spPr/>
    </dgm:pt>
    <dgm:pt modelId="{A35579B9-2229-41DC-B099-44C08E46AE6A}" type="pres">
      <dgm:prSet presAssocID="{7C0FB5BF-8900-4B2D-9C1C-922726CBDE2F}" presName="childShape" presStyleCnt="0"/>
      <dgm:spPr/>
    </dgm:pt>
    <dgm:pt modelId="{4DE21834-01AC-491D-9A01-06E60B6B4AD4}" type="pres">
      <dgm:prSet presAssocID="{A3B91A64-B077-40BC-8B07-EC40B430B6E4}" presName="root" presStyleCnt="0"/>
      <dgm:spPr/>
    </dgm:pt>
    <dgm:pt modelId="{A009BC3D-ADFA-40ED-9F0F-00C43E2A4B4E}" type="pres">
      <dgm:prSet presAssocID="{A3B91A64-B077-40BC-8B07-EC40B430B6E4}" presName="rootComposite" presStyleCnt="0"/>
      <dgm:spPr/>
    </dgm:pt>
    <dgm:pt modelId="{EB819E01-D3CD-4F3F-9464-B6C4CB85032E}" type="pres">
      <dgm:prSet presAssocID="{A3B91A64-B077-40BC-8B07-EC40B430B6E4}" presName="rootText" presStyleLbl="node1" presStyleIdx="1" presStyleCnt="2"/>
      <dgm:spPr/>
    </dgm:pt>
    <dgm:pt modelId="{9BACC1B2-BB34-4E9A-9D60-F7C4F0A79317}" type="pres">
      <dgm:prSet presAssocID="{A3B91A64-B077-40BC-8B07-EC40B430B6E4}" presName="rootConnector" presStyleLbl="node1" presStyleIdx="1" presStyleCnt="2"/>
      <dgm:spPr/>
    </dgm:pt>
    <dgm:pt modelId="{A9FB9A52-D990-4F49-9816-B38707712122}" type="pres">
      <dgm:prSet presAssocID="{A3B91A64-B077-40BC-8B07-EC40B430B6E4}" presName="childShape" presStyleCnt="0"/>
      <dgm:spPr/>
    </dgm:pt>
    <dgm:pt modelId="{C9D784C2-8F2F-4BE1-AF1C-DA3D4DA95337}" type="pres">
      <dgm:prSet presAssocID="{A8F7F815-BF6E-400D-92A8-EE04CE59AA67}" presName="Name13" presStyleLbl="parChTrans1D2" presStyleIdx="0" presStyleCnt="2"/>
      <dgm:spPr/>
    </dgm:pt>
    <dgm:pt modelId="{026DAEEC-EA09-4465-AB62-6ECA18ABA49D}" type="pres">
      <dgm:prSet presAssocID="{6CD7E906-7CAB-4A21-BE3A-2A42C7F0C17C}" presName="childText" presStyleLbl="bgAcc1" presStyleIdx="0" presStyleCnt="2">
        <dgm:presLayoutVars>
          <dgm:bulletEnabled val="1"/>
        </dgm:presLayoutVars>
      </dgm:prSet>
      <dgm:spPr/>
    </dgm:pt>
    <dgm:pt modelId="{5462B355-A75E-4101-8C91-C663BB065881}" type="pres">
      <dgm:prSet presAssocID="{B41C8659-689D-45B6-A76A-B56265A5AC72}" presName="Name13" presStyleLbl="parChTrans1D2" presStyleIdx="1" presStyleCnt="2"/>
      <dgm:spPr/>
    </dgm:pt>
    <dgm:pt modelId="{F62BF4BC-AC0D-49A2-B779-82BF3A92F710}" type="pres">
      <dgm:prSet presAssocID="{A396B61B-8525-4FDC-B705-962968496A19}" presName="childText" presStyleLbl="bgAcc1" presStyleIdx="1" presStyleCnt="2">
        <dgm:presLayoutVars>
          <dgm:bulletEnabled val="1"/>
        </dgm:presLayoutVars>
      </dgm:prSet>
      <dgm:spPr/>
    </dgm:pt>
  </dgm:ptLst>
  <dgm:cxnLst>
    <dgm:cxn modelId="{B1F26B0A-870F-442E-9A45-12C8553C43BF}" type="presOf" srcId="{A3B91A64-B077-40BC-8B07-EC40B430B6E4}" destId="{EB819E01-D3CD-4F3F-9464-B6C4CB85032E}" srcOrd="0" destOrd="0" presId="urn:microsoft.com/office/officeart/2005/8/layout/hierarchy3"/>
    <dgm:cxn modelId="{0580010C-5705-42F2-9141-B70C45D799AD}" srcId="{A3B91A64-B077-40BC-8B07-EC40B430B6E4}" destId="{6CD7E906-7CAB-4A21-BE3A-2A42C7F0C17C}" srcOrd="0" destOrd="0" parTransId="{A8F7F815-BF6E-400D-92A8-EE04CE59AA67}" sibTransId="{C17CD16E-303E-4124-98DA-0C02605D6C53}"/>
    <dgm:cxn modelId="{C59DD011-C965-4A8A-A1FD-5CD9C019EBD2}" type="presOf" srcId="{6CD7E906-7CAB-4A21-BE3A-2A42C7F0C17C}" destId="{026DAEEC-EA09-4465-AB62-6ECA18ABA49D}" srcOrd="0" destOrd="0" presId="urn:microsoft.com/office/officeart/2005/8/layout/hierarchy3"/>
    <dgm:cxn modelId="{0684B822-5D93-4723-9B0E-E28BEC6A157C}" type="presOf" srcId="{7C0FB5BF-8900-4B2D-9C1C-922726CBDE2F}" destId="{5C0B63A7-79DB-4EE4-985E-292822BD4C3B}" srcOrd="1" destOrd="0" presId="urn:microsoft.com/office/officeart/2005/8/layout/hierarchy3"/>
    <dgm:cxn modelId="{4D7BE423-AF41-48CE-B7C1-5F6F00AFBE8A}" srcId="{A3B91A64-B077-40BC-8B07-EC40B430B6E4}" destId="{A396B61B-8525-4FDC-B705-962968496A19}" srcOrd="1" destOrd="0" parTransId="{B41C8659-689D-45B6-A76A-B56265A5AC72}" sibTransId="{3A798B82-2CF9-43A1-83CC-09F62A7DDEFC}"/>
    <dgm:cxn modelId="{031E7934-B6DC-418A-8504-CA523E7B1975}" type="presOf" srcId="{A8F7F815-BF6E-400D-92A8-EE04CE59AA67}" destId="{C9D784C2-8F2F-4BE1-AF1C-DA3D4DA95337}" srcOrd="0" destOrd="0" presId="urn:microsoft.com/office/officeart/2005/8/layout/hierarchy3"/>
    <dgm:cxn modelId="{4D718E3C-C0AA-434B-8C65-ACF953EB0550}" type="presOf" srcId="{B41C8659-689D-45B6-A76A-B56265A5AC72}" destId="{5462B355-A75E-4101-8C91-C663BB065881}" srcOrd="0" destOrd="0" presId="urn:microsoft.com/office/officeart/2005/8/layout/hierarchy3"/>
    <dgm:cxn modelId="{9C35356B-BE53-45B0-8D7B-2CA005CEFC87}" type="presOf" srcId="{B10D3A52-8638-4BDF-B765-CBC7DD2F1BF8}" destId="{075AE3A7-37CB-49B8-B588-8DBB5AE6A038}" srcOrd="0" destOrd="0" presId="urn:microsoft.com/office/officeart/2005/8/layout/hierarchy3"/>
    <dgm:cxn modelId="{10D80B59-B81F-4A44-83D9-054EC4F5C4B2}" type="presOf" srcId="{A3B91A64-B077-40BC-8B07-EC40B430B6E4}" destId="{9BACC1B2-BB34-4E9A-9D60-F7C4F0A79317}" srcOrd="1" destOrd="0" presId="urn:microsoft.com/office/officeart/2005/8/layout/hierarchy3"/>
    <dgm:cxn modelId="{163DA67E-ED9B-4543-9AB3-6EB2A77C3150}" type="presOf" srcId="{A396B61B-8525-4FDC-B705-962968496A19}" destId="{F62BF4BC-AC0D-49A2-B779-82BF3A92F710}" srcOrd="0" destOrd="0" presId="urn:microsoft.com/office/officeart/2005/8/layout/hierarchy3"/>
    <dgm:cxn modelId="{37E19186-7677-427B-B178-E844CF1EEE57}" srcId="{B10D3A52-8638-4BDF-B765-CBC7DD2F1BF8}" destId="{7C0FB5BF-8900-4B2D-9C1C-922726CBDE2F}" srcOrd="0" destOrd="0" parTransId="{EE8DFC0A-E14C-4442-9930-B87CD50D2D2B}" sibTransId="{562C6A83-A546-4FDA-960C-4767948539EB}"/>
    <dgm:cxn modelId="{02E472BA-FADF-46F3-8090-59D644930C4D}" type="presOf" srcId="{7C0FB5BF-8900-4B2D-9C1C-922726CBDE2F}" destId="{33C8598E-BB6C-4A26-A747-6F0372AF1B28}" srcOrd="0" destOrd="0" presId="urn:microsoft.com/office/officeart/2005/8/layout/hierarchy3"/>
    <dgm:cxn modelId="{CB8C90C1-633A-417D-9482-F7CB040B37D8}" srcId="{B10D3A52-8638-4BDF-B765-CBC7DD2F1BF8}" destId="{A3B91A64-B077-40BC-8B07-EC40B430B6E4}" srcOrd="1" destOrd="0" parTransId="{B9A08A07-1870-4EDF-AAC9-29B3504B3F67}" sibTransId="{290459D7-4387-41BA-9667-DED9FE4EB8BE}"/>
    <dgm:cxn modelId="{23EB85DD-5F23-4A1E-8B6B-96EBC2508DE4}" type="presParOf" srcId="{075AE3A7-37CB-49B8-B588-8DBB5AE6A038}" destId="{CBA8D801-9EB6-4E67-BB34-5FA3C1F433C3}" srcOrd="0" destOrd="0" presId="urn:microsoft.com/office/officeart/2005/8/layout/hierarchy3"/>
    <dgm:cxn modelId="{501AED24-674C-43C5-A351-6F4054851D81}" type="presParOf" srcId="{CBA8D801-9EB6-4E67-BB34-5FA3C1F433C3}" destId="{0448D25C-2F4A-492E-BE5F-F27B7E18BEAC}" srcOrd="0" destOrd="0" presId="urn:microsoft.com/office/officeart/2005/8/layout/hierarchy3"/>
    <dgm:cxn modelId="{4A61FB3D-C868-4B29-B71C-33F5E88ADC50}" type="presParOf" srcId="{0448D25C-2F4A-492E-BE5F-F27B7E18BEAC}" destId="{33C8598E-BB6C-4A26-A747-6F0372AF1B28}" srcOrd="0" destOrd="0" presId="urn:microsoft.com/office/officeart/2005/8/layout/hierarchy3"/>
    <dgm:cxn modelId="{27499BC7-9BE5-4944-81C3-D2D8EA354D8C}" type="presParOf" srcId="{0448D25C-2F4A-492E-BE5F-F27B7E18BEAC}" destId="{5C0B63A7-79DB-4EE4-985E-292822BD4C3B}" srcOrd="1" destOrd="0" presId="urn:microsoft.com/office/officeart/2005/8/layout/hierarchy3"/>
    <dgm:cxn modelId="{03193C74-484D-4B03-B606-1C694B1C6EB2}" type="presParOf" srcId="{CBA8D801-9EB6-4E67-BB34-5FA3C1F433C3}" destId="{A35579B9-2229-41DC-B099-44C08E46AE6A}" srcOrd="1" destOrd="0" presId="urn:microsoft.com/office/officeart/2005/8/layout/hierarchy3"/>
    <dgm:cxn modelId="{AA19762D-3371-4680-B3F3-CD6B2FFA9F4D}" type="presParOf" srcId="{075AE3A7-37CB-49B8-B588-8DBB5AE6A038}" destId="{4DE21834-01AC-491D-9A01-06E60B6B4AD4}" srcOrd="1" destOrd="0" presId="urn:microsoft.com/office/officeart/2005/8/layout/hierarchy3"/>
    <dgm:cxn modelId="{A76F3D36-663B-46D8-B94A-5591500EEB1A}" type="presParOf" srcId="{4DE21834-01AC-491D-9A01-06E60B6B4AD4}" destId="{A009BC3D-ADFA-40ED-9F0F-00C43E2A4B4E}" srcOrd="0" destOrd="0" presId="urn:microsoft.com/office/officeart/2005/8/layout/hierarchy3"/>
    <dgm:cxn modelId="{16686076-B675-4329-B19E-5C2ED40A6C56}" type="presParOf" srcId="{A009BC3D-ADFA-40ED-9F0F-00C43E2A4B4E}" destId="{EB819E01-D3CD-4F3F-9464-B6C4CB85032E}" srcOrd="0" destOrd="0" presId="urn:microsoft.com/office/officeart/2005/8/layout/hierarchy3"/>
    <dgm:cxn modelId="{C8C80F39-11BE-4482-A3FE-A90E854F4C65}" type="presParOf" srcId="{A009BC3D-ADFA-40ED-9F0F-00C43E2A4B4E}" destId="{9BACC1B2-BB34-4E9A-9D60-F7C4F0A79317}" srcOrd="1" destOrd="0" presId="urn:microsoft.com/office/officeart/2005/8/layout/hierarchy3"/>
    <dgm:cxn modelId="{87D395F6-68CC-4FC5-8524-4311D7475D56}" type="presParOf" srcId="{4DE21834-01AC-491D-9A01-06E60B6B4AD4}" destId="{A9FB9A52-D990-4F49-9816-B38707712122}" srcOrd="1" destOrd="0" presId="urn:microsoft.com/office/officeart/2005/8/layout/hierarchy3"/>
    <dgm:cxn modelId="{4DE6BCBB-EF26-4A7C-B98B-A2B75761504E}" type="presParOf" srcId="{A9FB9A52-D990-4F49-9816-B38707712122}" destId="{C9D784C2-8F2F-4BE1-AF1C-DA3D4DA95337}" srcOrd="0" destOrd="0" presId="urn:microsoft.com/office/officeart/2005/8/layout/hierarchy3"/>
    <dgm:cxn modelId="{388A7D90-DE76-44D9-86E4-D9D417B85A9F}" type="presParOf" srcId="{A9FB9A52-D990-4F49-9816-B38707712122}" destId="{026DAEEC-EA09-4465-AB62-6ECA18ABA49D}" srcOrd="1" destOrd="0" presId="urn:microsoft.com/office/officeart/2005/8/layout/hierarchy3"/>
    <dgm:cxn modelId="{5339E06B-52E5-42A3-AD93-554072299055}" type="presParOf" srcId="{A9FB9A52-D990-4F49-9816-B38707712122}" destId="{5462B355-A75E-4101-8C91-C663BB065881}" srcOrd="2" destOrd="0" presId="urn:microsoft.com/office/officeart/2005/8/layout/hierarchy3"/>
    <dgm:cxn modelId="{DF6F13F4-57BA-4227-A6A2-32DFE7853558}" type="presParOf" srcId="{A9FB9A52-D990-4F49-9816-B38707712122}" destId="{F62BF4BC-AC0D-49A2-B779-82BF3A92F71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F6594D-BAA0-4FA9-B9B6-A413EFF7A4D0}" type="doc">
      <dgm:prSet loTypeId="urn:microsoft.com/office/officeart/2005/8/layout/orgChart1" loCatId="hierarchy" qsTypeId="urn:microsoft.com/office/officeart/2005/8/quickstyle/simple1" qsCatId="simple" csTypeId="urn:microsoft.com/office/officeart/2005/8/colors/accent0_2" csCatId="mainScheme"/>
      <dgm:spPr/>
      <dgm:t>
        <a:bodyPr/>
        <a:lstStyle/>
        <a:p>
          <a:endParaRPr lang="ru-RU"/>
        </a:p>
      </dgm:t>
    </dgm:pt>
    <dgm:pt modelId="{B1B42A06-A1E3-4FA1-B00B-316A925B8C5E}">
      <dgm:prSet/>
      <dgm:spPr/>
      <dgm:t>
        <a:bodyPr/>
        <a:lstStyle/>
        <a:p>
          <a:pPr rtl="0"/>
          <a:r>
            <a:rPr lang="ru-RU" dirty="0"/>
            <a:t>Производство </a:t>
          </a:r>
          <a:r>
            <a:rPr lang="ru-RU" dirty="0" err="1"/>
            <a:t>трансгенных</a:t>
          </a:r>
          <a:r>
            <a:rPr lang="ru-RU" dirty="0"/>
            <a:t> растений Генная инженерия может быть использована для внедрения генов в растение, которое не встречается ни в одном растении того же семейства. Если генно-инженерные растения предполагают использовать в коммерческих целях, то должны удовлетворят следующие критерии: </a:t>
          </a:r>
          <a:r>
            <a:rPr lang="ru-RU" dirty="0" err="1"/>
            <a:t>I.Гены</a:t>
          </a:r>
          <a:r>
            <a:rPr lang="ru-RU" dirty="0"/>
            <a:t>, представляющие для нас интерес можно внедрять во все клетки II. Стабильное поддержание новой (внедренной) генетической информации III. Новый ген должен передаваться последующим поколениям. IV. Клонированные гены должны </a:t>
          </a:r>
          <a:r>
            <a:rPr lang="ru-RU" dirty="0" err="1"/>
            <a:t>Экспрессироваться</a:t>
          </a:r>
          <a:r>
            <a:rPr lang="ru-RU" dirty="0"/>
            <a:t> в правильных клетках в правильное время.</a:t>
          </a:r>
          <a:endParaRPr lang="en-US" dirty="0"/>
        </a:p>
      </dgm:t>
    </dgm:pt>
    <dgm:pt modelId="{F71B5A84-B385-49F6-B016-B659719D91E2}" type="parTrans" cxnId="{2B73E1B0-1874-4C11-B651-C51E75BD3B03}">
      <dgm:prSet/>
      <dgm:spPr/>
      <dgm:t>
        <a:bodyPr/>
        <a:lstStyle/>
        <a:p>
          <a:endParaRPr lang="ru-RU"/>
        </a:p>
      </dgm:t>
    </dgm:pt>
    <dgm:pt modelId="{1D05A869-3F76-4D4E-AC31-4A7F0E2EA7A9}" type="sibTrans" cxnId="{2B73E1B0-1874-4C11-B651-C51E75BD3B03}">
      <dgm:prSet/>
      <dgm:spPr/>
      <dgm:t>
        <a:bodyPr/>
        <a:lstStyle/>
        <a:p>
          <a:endParaRPr lang="ru-RU"/>
        </a:p>
      </dgm:t>
    </dgm:pt>
    <dgm:pt modelId="{1ECCDC3B-709A-4F75-B14E-2EC33B9E08A6}" type="pres">
      <dgm:prSet presAssocID="{EFF6594D-BAA0-4FA9-B9B6-A413EFF7A4D0}" presName="hierChild1" presStyleCnt="0">
        <dgm:presLayoutVars>
          <dgm:orgChart val="1"/>
          <dgm:chPref val="1"/>
          <dgm:dir/>
          <dgm:animOne val="branch"/>
          <dgm:animLvl val="lvl"/>
          <dgm:resizeHandles/>
        </dgm:presLayoutVars>
      </dgm:prSet>
      <dgm:spPr/>
    </dgm:pt>
    <dgm:pt modelId="{E4CC3C1F-56F9-46F4-8016-6334842F85EC}" type="pres">
      <dgm:prSet presAssocID="{B1B42A06-A1E3-4FA1-B00B-316A925B8C5E}" presName="hierRoot1" presStyleCnt="0">
        <dgm:presLayoutVars>
          <dgm:hierBranch val="init"/>
        </dgm:presLayoutVars>
      </dgm:prSet>
      <dgm:spPr/>
    </dgm:pt>
    <dgm:pt modelId="{33FC9D39-5044-445E-A8A7-6583EAC80581}" type="pres">
      <dgm:prSet presAssocID="{B1B42A06-A1E3-4FA1-B00B-316A925B8C5E}" presName="rootComposite1" presStyleCnt="0"/>
      <dgm:spPr/>
    </dgm:pt>
    <dgm:pt modelId="{8856C3CE-B55F-43A1-A7E6-C806DD964082}" type="pres">
      <dgm:prSet presAssocID="{B1B42A06-A1E3-4FA1-B00B-316A925B8C5E}" presName="rootText1" presStyleLbl="node0" presStyleIdx="0" presStyleCnt="1">
        <dgm:presLayoutVars>
          <dgm:chPref val="3"/>
        </dgm:presLayoutVars>
      </dgm:prSet>
      <dgm:spPr/>
    </dgm:pt>
    <dgm:pt modelId="{4C70800B-B68F-4399-9F15-A628445EC2A8}" type="pres">
      <dgm:prSet presAssocID="{B1B42A06-A1E3-4FA1-B00B-316A925B8C5E}" presName="rootConnector1" presStyleLbl="node1" presStyleIdx="0" presStyleCnt="0"/>
      <dgm:spPr/>
    </dgm:pt>
    <dgm:pt modelId="{894395A2-F00E-43AD-BCCD-F8C2BBD7F014}" type="pres">
      <dgm:prSet presAssocID="{B1B42A06-A1E3-4FA1-B00B-316A925B8C5E}" presName="hierChild2" presStyleCnt="0"/>
      <dgm:spPr/>
    </dgm:pt>
    <dgm:pt modelId="{F5E80231-1486-4154-B4A3-EED7F8123908}" type="pres">
      <dgm:prSet presAssocID="{B1B42A06-A1E3-4FA1-B00B-316A925B8C5E}" presName="hierChild3" presStyleCnt="0"/>
      <dgm:spPr/>
    </dgm:pt>
  </dgm:ptLst>
  <dgm:cxnLst>
    <dgm:cxn modelId="{2B73E1B0-1874-4C11-B651-C51E75BD3B03}" srcId="{EFF6594D-BAA0-4FA9-B9B6-A413EFF7A4D0}" destId="{B1B42A06-A1E3-4FA1-B00B-316A925B8C5E}" srcOrd="0" destOrd="0" parTransId="{F71B5A84-B385-49F6-B016-B659719D91E2}" sibTransId="{1D05A869-3F76-4D4E-AC31-4A7F0E2EA7A9}"/>
    <dgm:cxn modelId="{211540BB-630D-44D0-8C7E-0BFC08150BA3}" type="presOf" srcId="{B1B42A06-A1E3-4FA1-B00B-316A925B8C5E}" destId="{8856C3CE-B55F-43A1-A7E6-C806DD964082}" srcOrd="0" destOrd="0" presId="urn:microsoft.com/office/officeart/2005/8/layout/orgChart1"/>
    <dgm:cxn modelId="{2714FEDA-8387-489D-A3D5-2005D6F4D0F0}" type="presOf" srcId="{B1B42A06-A1E3-4FA1-B00B-316A925B8C5E}" destId="{4C70800B-B68F-4399-9F15-A628445EC2A8}" srcOrd="1" destOrd="0" presId="urn:microsoft.com/office/officeart/2005/8/layout/orgChart1"/>
    <dgm:cxn modelId="{FDAAAEEA-8C0E-41DD-9A4A-3ACAA7F55AA0}" type="presOf" srcId="{EFF6594D-BAA0-4FA9-B9B6-A413EFF7A4D0}" destId="{1ECCDC3B-709A-4F75-B14E-2EC33B9E08A6}" srcOrd="0" destOrd="0" presId="urn:microsoft.com/office/officeart/2005/8/layout/orgChart1"/>
    <dgm:cxn modelId="{70623AEE-19D1-4A40-880B-0BEAB1EB56F3}" type="presParOf" srcId="{1ECCDC3B-709A-4F75-B14E-2EC33B9E08A6}" destId="{E4CC3C1F-56F9-46F4-8016-6334842F85EC}" srcOrd="0" destOrd="0" presId="urn:microsoft.com/office/officeart/2005/8/layout/orgChart1"/>
    <dgm:cxn modelId="{9E1B2565-B185-4DC0-A811-9812907FA961}" type="presParOf" srcId="{E4CC3C1F-56F9-46F4-8016-6334842F85EC}" destId="{33FC9D39-5044-445E-A8A7-6583EAC80581}" srcOrd="0" destOrd="0" presId="urn:microsoft.com/office/officeart/2005/8/layout/orgChart1"/>
    <dgm:cxn modelId="{DB8C5FFC-E01D-4982-8BB4-B43EE97F0935}" type="presParOf" srcId="{33FC9D39-5044-445E-A8A7-6583EAC80581}" destId="{8856C3CE-B55F-43A1-A7E6-C806DD964082}" srcOrd="0" destOrd="0" presId="urn:microsoft.com/office/officeart/2005/8/layout/orgChart1"/>
    <dgm:cxn modelId="{0850939E-FDFA-4042-805E-B1E1F282628A}" type="presParOf" srcId="{33FC9D39-5044-445E-A8A7-6583EAC80581}" destId="{4C70800B-B68F-4399-9F15-A628445EC2A8}" srcOrd="1" destOrd="0" presId="urn:microsoft.com/office/officeart/2005/8/layout/orgChart1"/>
    <dgm:cxn modelId="{F362D899-FB4B-489E-976C-7EBA70C8549F}" type="presParOf" srcId="{E4CC3C1F-56F9-46F4-8016-6334842F85EC}" destId="{894395A2-F00E-43AD-BCCD-F8C2BBD7F014}" srcOrd="1" destOrd="0" presId="urn:microsoft.com/office/officeart/2005/8/layout/orgChart1"/>
    <dgm:cxn modelId="{CDB01E38-6060-4A80-8A75-4E46534AEAB2}" type="presParOf" srcId="{E4CC3C1F-56F9-46F4-8016-6334842F85EC}" destId="{F5E80231-1486-4154-B4A3-EED7F8123908}"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E0AC41-B2E6-4C34-9872-6C5CC64B2347}" type="doc">
      <dgm:prSet loTypeId="urn:microsoft.com/office/officeart/2005/8/layout/hList1" loCatId="list" qsTypeId="urn:microsoft.com/office/officeart/2005/8/quickstyle/simple1" qsCatId="simple" csTypeId="urn:microsoft.com/office/officeart/2005/8/colors/accent0_2" csCatId="mainScheme"/>
      <dgm:spPr/>
      <dgm:t>
        <a:bodyPr/>
        <a:lstStyle/>
        <a:p>
          <a:endParaRPr lang="ru-RU"/>
        </a:p>
      </dgm:t>
    </dgm:pt>
    <dgm:pt modelId="{43E3C8BC-FF60-409C-BC4A-7DF9D86BD808}">
      <dgm:prSet/>
      <dgm:spPr/>
      <dgm:t>
        <a:bodyPr/>
        <a:lstStyle/>
        <a:p>
          <a:pPr rtl="0"/>
          <a:r>
            <a:rPr lang="ru-RU" dirty="0"/>
            <a:t>Лекарственные растения являются наиболее важным источником жизненно важных лекарств для большинства населения мира. Растительные вторичные метаболиты являются экономически важными:</a:t>
          </a:r>
          <a:endParaRPr lang="en-US" dirty="0"/>
        </a:p>
      </dgm:t>
    </dgm:pt>
    <dgm:pt modelId="{5EF9F183-7D82-4FA7-8272-0098AB88C4B6}" type="parTrans" cxnId="{3469136B-85A1-4980-AC32-A128D237E759}">
      <dgm:prSet/>
      <dgm:spPr/>
      <dgm:t>
        <a:bodyPr/>
        <a:lstStyle/>
        <a:p>
          <a:endParaRPr lang="ru-RU"/>
        </a:p>
      </dgm:t>
    </dgm:pt>
    <dgm:pt modelId="{55455884-41B2-45BE-BD14-EF4C247DBACA}" type="sibTrans" cxnId="{3469136B-85A1-4980-AC32-A128D237E759}">
      <dgm:prSet/>
      <dgm:spPr/>
      <dgm:t>
        <a:bodyPr/>
        <a:lstStyle/>
        <a:p>
          <a:endParaRPr lang="ru-RU"/>
        </a:p>
      </dgm:t>
    </dgm:pt>
    <dgm:pt modelId="{B36170BE-E5C5-44E8-AAEC-19FEB45DF115}">
      <dgm:prSet/>
      <dgm:spPr/>
      <dgm:t>
        <a:bodyPr/>
        <a:lstStyle/>
        <a:p>
          <a:pPr rtl="0"/>
          <a:r>
            <a:rPr lang="ru-RU"/>
            <a:t>лекарственные средствами,</a:t>
          </a:r>
          <a:endParaRPr lang="en-US"/>
        </a:p>
      </dgm:t>
    </dgm:pt>
    <dgm:pt modelId="{B44EA895-2D2A-464E-979E-D67EB37D951F}" type="parTrans" cxnId="{F6591C55-6C4B-4B7F-B476-E43E5D3A22E0}">
      <dgm:prSet/>
      <dgm:spPr/>
      <dgm:t>
        <a:bodyPr/>
        <a:lstStyle/>
        <a:p>
          <a:endParaRPr lang="ru-RU"/>
        </a:p>
      </dgm:t>
    </dgm:pt>
    <dgm:pt modelId="{2D1DE45F-D251-40CC-853F-29AAFBE205C2}" type="sibTrans" cxnId="{F6591C55-6C4B-4B7F-B476-E43E5D3A22E0}">
      <dgm:prSet/>
      <dgm:spPr/>
      <dgm:t>
        <a:bodyPr/>
        <a:lstStyle/>
        <a:p>
          <a:endParaRPr lang="ru-RU"/>
        </a:p>
      </dgm:t>
    </dgm:pt>
    <dgm:pt modelId="{6676BB6B-2FF6-41B2-98CD-45FDFC5FB3EC}">
      <dgm:prSet/>
      <dgm:spPr/>
      <dgm:t>
        <a:bodyPr/>
        <a:lstStyle/>
        <a:p>
          <a:pPr rtl="0"/>
          <a:r>
            <a:rPr lang="ru-RU" dirty="0" err="1"/>
            <a:t>ароматизаторами</a:t>
          </a:r>
          <a:r>
            <a:rPr lang="ru-RU" dirty="0"/>
            <a:t>,</a:t>
          </a:r>
          <a:endParaRPr lang="en-US" dirty="0"/>
        </a:p>
      </dgm:t>
    </dgm:pt>
    <dgm:pt modelId="{15425F51-BCC6-471A-8EE9-090111D74FAE}" type="parTrans" cxnId="{ADE4A4C4-2A49-456B-AF84-204CAF52651C}">
      <dgm:prSet/>
      <dgm:spPr/>
      <dgm:t>
        <a:bodyPr/>
        <a:lstStyle/>
        <a:p>
          <a:endParaRPr lang="ru-RU"/>
        </a:p>
      </dgm:t>
    </dgm:pt>
    <dgm:pt modelId="{7E4AD909-6218-47B3-B574-C190FCDCA829}" type="sibTrans" cxnId="{ADE4A4C4-2A49-456B-AF84-204CAF52651C}">
      <dgm:prSet/>
      <dgm:spPr/>
      <dgm:t>
        <a:bodyPr/>
        <a:lstStyle/>
        <a:p>
          <a:endParaRPr lang="ru-RU"/>
        </a:p>
      </dgm:t>
    </dgm:pt>
    <dgm:pt modelId="{62470B7F-2B70-4730-8BE9-A770C9CEACC6}">
      <dgm:prSet/>
      <dgm:spPr/>
      <dgm:t>
        <a:bodyPr/>
        <a:lstStyle/>
        <a:p>
          <a:pPr rtl="0"/>
          <a:r>
            <a:rPr lang="ru-RU" dirty="0"/>
            <a:t>пигментами,</a:t>
          </a:r>
          <a:endParaRPr lang="en-US" dirty="0"/>
        </a:p>
      </dgm:t>
    </dgm:pt>
    <dgm:pt modelId="{50A14E68-3535-4FF3-B304-A5F014A58A30}" type="parTrans" cxnId="{0FDAD12B-F031-4F34-83E6-DF6643DEA97A}">
      <dgm:prSet/>
      <dgm:spPr/>
      <dgm:t>
        <a:bodyPr/>
        <a:lstStyle/>
        <a:p>
          <a:endParaRPr lang="ru-RU"/>
        </a:p>
      </dgm:t>
    </dgm:pt>
    <dgm:pt modelId="{FD4A8441-60DB-4A5C-9A9D-74577B678CFF}" type="sibTrans" cxnId="{0FDAD12B-F031-4F34-83E6-DF6643DEA97A}">
      <dgm:prSet/>
      <dgm:spPr/>
      <dgm:t>
        <a:bodyPr/>
        <a:lstStyle/>
        <a:p>
          <a:endParaRPr lang="ru-RU"/>
        </a:p>
      </dgm:t>
    </dgm:pt>
    <dgm:pt modelId="{D6B55A24-934A-4199-908D-2ADAD59DC7C1}">
      <dgm:prSet/>
      <dgm:spPr/>
      <dgm:t>
        <a:bodyPr/>
        <a:lstStyle/>
        <a:p>
          <a:pPr rtl="0"/>
          <a:r>
            <a:rPr lang="ru-RU"/>
            <a:t>пищевыми добавками</a:t>
          </a:r>
          <a:endParaRPr lang="en-US"/>
        </a:p>
      </dgm:t>
    </dgm:pt>
    <dgm:pt modelId="{3CCE45F1-B559-4F80-BEC5-2AEDC5F52A08}" type="parTrans" cxnId="{5BB46A94-5C45-4B13-9DFF-E0659879482D}">
      <dgm:prSet/>
      <dgm:spPr/>
      <dgm:t>
        <a:bodyPr/>
        <a:lstStyle/>
        <a:p>
          <a:endParaRPr lang="ru-RU"/>
        </a:p>
      </dgm:t>
    </dgm:pt>
    <dgm:pt modelId="{7D73039F-EA6A-4B4A-AD46-580BD18A42C0}" type="sibTrans" cxnId="{5BB46A94-5C45-4B13-9DFF-E0659879482D}">
      <dgm:prSet/>
      <dgm:spPr/>
      <dgm:t>
        <a:bodyPr/>
        <a:lstStyle/>
        <a:p>
          <a:endParaRPr lang="ru-RU"/>
        </a:p>
      </dgm:t>
    </dgm:pt>
    <dgm:pt modelId="{02446E6F-97DC-4329-9348-F130E3C24C66}">
      <dgm:prSet/>
      <dgm:spPr/>
      <dgm:t>
        <a:bodyPr/>
        <a:lstStyle/>
        <a:p>
          <a:pPr rtl="0"/>
          <a:r>
            <a:rPr lang="ru-RU"/>
            <a:t>пестицидами. </a:t>
          </a:r>
          <a:endParaRPr lang="en-US"/>
        </a:p>
      </dgm:t>
    </dgm:pt>
    <dgm:pt modelId="{28711196-48EB-49B9-B7F4-52F4DB9BE091}" type="parTrans" cxnId="{F5ED7CD8-8482-4E99-B0C6-8EC902ACC143}">
      <dgm:prSet/>
      <dgm:spPr/>
      <dgm:t>
        <a:bodyPr/>
        <a:lstStyle/>
        <a:p>
          <a:endParaRPr lang="ru-RU"/>
        </a:p>
      </dgm:t>
    </dgm:pt>
    <dgm:pt modelId="{0FA6D610-986F-40D4-870B-44416CDE6CA8}" type="sibTrans" cxnId="{F5ED7CD8-8482-4E99-B0C6-8EC902ACC143}">
      <dgm:prSet/>
      <dgm:spPr/>
      <dgm:t>
        <a:bodyPr/>
        <a:lstStyle/>
        <a:p>
          <a:endParaRPr lang="ru-RU"/>
        </a:p>
      </dgm:t>
    </dgm:pt>
    <dgm:pt modelId="{2B5F1F34-4783-46AD-AA76-3D543D778764}">
      <dgm:prSet/>
      <dgm:spPr/>
      <dgm:t>
        <a:bodyPr/>
        <a:lstStyle/>
        <a:p>
          <a:pPr rtl="0"/>
          <a:r>
            <a:rPr lang="ru-RU"/>
            <a:t>Для отбора, размножения, улучшения и анализа лекарственных растений важны методы биотехнологии. </a:t>
          </a:r>
          <a:endParaRPr lang="en-US"/>
        </a:p>
      </dgm:t>
    </dgm:pt>
    <dgm:pt modelId="{27668A09-6264-4E20-8D9A-A8C50C4CA138}" type="parTrans" cxnId="{7ADA3B43-2939-4106-944E-29EB58FB2CA2}">
      <dgm:prSet/>
      <dgm:spPr/>
      <dgm:t>
        <a:bodyPr/>
        <a:lstStyle/>
        <a:p>
          <a:endParaRPr lang="ru-RU"/>
        </a:p>
      </dgm:t>
    </dgm:pt>
    <dgm:pt modelId="{AC62C024-E1F1-49AE-9E9C-DCF672F85923}" type="sibTrans" cxnId="{7ADA3B43-2939-4106-944E-29EB58FB2CA2}">
      <dgm:prSet/>
      <dgm:spPr/>
      <dgm:t>
        <a:bodyPr/>
        <a:lstStyle/>
        <a:p>
          <a:endParaRPr lang="ru-RU"/>
        </a:p>
      </dgm:t>
    </dgm:pt>
    <dgm:pt modelId="{5B8259F8-6176-46D7-997D-2E060314B2D1}">
      <dgm:prSet/>
      <dgm:spPr/>
      <dgm:t>
        <a:bodyPr/>
        <a:lstStyle/>
        <a:p>
          <a:pPr rtl="0"/>
          <a:r>
            <a:rPr lang="ru-RU"/>
            <a:t>Системы культивирования клеток растений представляют собой потенциальный возобновляемый источник ценных лекарственных соединений, ароматизаторов, отдушек и красителей, которые не могут быть получены микробными клетками или химическим синтезом.</a:t>
          </a:r>
          <a:endParaRPr lang="en-US"/>
        </a:p>
      </dgm:t>
    </dgm:pt>
    <dgm:pt modelId="{565B7307-2B0B-418E-B530-8815BC2E9855}" type="parTrans" cxnId="{5AC0B308-E3CE-4066-BF04-5EDD97037B26}">
      <dgm:prSet/>
      <dgm:spPr/>
      <dgm:t>
        <a:bodyPr/>
        <a:lstStyle/>
        <a:p>
          <a:endParaRPr lang="ru-RU"/>
        </a:p>
      </dgm:t>
    </dgm:pt>
    <dgm:pt modelId="{6F7A39B2-799F-4E97-B319-83B332AC15A7}" type="sibTrans" cxnId="{5AC0B308-E3CE-4066-BF04-5EDD97037B26}">
      <dgm:prSet/>
      <dgm:spPr/>
      <dgm:t>
        <a:bodyPr/>
        <a:lstStyle/>
        <a:p>
          <a:endParaRPr lang="ru-RU"/>
        </a:p>
      </dgm:t>
    </dgm:pt>
    <dgm:pt modelId="{859F148A-B29B-46BC-A26F-2DF340A09DA3}" type="pres">
      <dgm:prSet presAssocID="{37E0AC41-B2E6-4C34-9872-6C5CC64B2347}" presName="Name0" presStyleCnt="0">
        <dgm:presLayoutVars>
          <dgm:dir/>
          <dgm:animLvl val="lvl"/>
          <dgm:resizeHandles val="exact"/>
        </dgm:presLayoutVars>
      </dgm:prSet>
      <dgm:spPr/>
    </dgm:pt>
    <dgm:pt modelId="{888D7165-E6BE-4804-993D-9D55BD689A69}" type="pres">
      <dgm:prSet presAssocID="{43E3C8BC-FF60-409C-BC4A-7DF9D86BD808}" presName="composite" presStyleCnt="0"/>
      <dgm:spPr/>
    </dgm:pt>
    <dgm:pt modelId="{E492ED38-6A6C-4444-A144-3265A87288C6}" type="pres">
      <dgm:prSet presAssocID="{43E3C8BC-FF60-409C-BC4A-7DF9D86BD808}" presName="parTx" presStyleLbl="alignNode1" presStyleIdx="0" presStyleCnt="3">
        <dgm:presLayoutVars>
          <dgm:chMax val="0"/>
          <dgm:chPref val="0"/>
          <dgm:bulletEnabled val="1"/>
        </dgm:presLayoutVars>
      </dgm:prSet>
      <dgm:spPr/>
    </dgm:pt>
    <dgm:pt modelId="{2D60F124-0EF8-4F0A-B4BB-4C1F5F47D1CB}" type="pres">
      <dgm:prSet presAssocID="{43E3C8BC-FF60-409C-BC4A-7DF9D86BD808}" presName="desTx" presStyleLbl="alignAccFollowNode1" presStyleIdx="0" presStyleCnt="3">
        <dgm:presLayoutVars>
          <dgm:bulletEnabled val="1"/>
        </dgm:presLayoutVars>
      </dgm:prSet>
      <dgm:spPr/>
    </dgm:pt>
    <dgm:pt modelId="{2139D9AE-2255-45FD-97FE-232B6325FD06}" type="pres">
      <dgm:prSet presAssocID="{55455884-41B2-45BE-BD14-EF4C247DBACA}" presName="space" presStyleCnt="0"/>
      <dgm:spPr/>
    </dgm:pt>
    <dgm:pt modelId="{833BB4C7-09FC-4674-A36B-6BCC48469311}" type="pres">
      <dgm:prSet presAssocID="{2B5F1F34-4783-46AD-AA76-3D543D778764}" presName="composite" presStyleCnt="0"/>
      <dgm:spPr/>
    </dgm:pt>
    <dgm:pt modelId="{7C93F1DC-6285-48DC-8F30-9D1548CF7A15}" type="pres">
      <dgm:prSet presAssocID="{2B5F1F34-4783-46AD-AA76-3D543D778764}" presName="parTx" presStyleLbl="alignNode1" presStyleIdx="1" presStyleCnt="3">
        <dgm:presLayoutVars>
          <dgm:chMax val="0"/>
          <dgm:chPref val="0"/>
          <dgm:bulletEnabled val="1"/>
        </dgm:presLayoutVars>
      </dgm:prSet>
      <dgm:spPr/>
    </dgm:pt>
    <dgm:pt modelId="{FADDF25A-1B6D-468A-8CDA-940F5AED7AB2}" type="pres">
      <dgm:prSet presAssocID="{2B5F1F34-4783-46AD-AA76-3D543D778764}" presName="desTx" presStyleLbl="alignAccFollowNode1" presStyleIdx="1" presStyleCnt="3">
        <dgm:presLayoutVars>
          <dgm:bulletEnabled val="1"/>
        </dgm:presLayoutVars>
      </dgm:prSet>
      <dgm:spPr/>
    </dgm:pt>
    <dgm:pt modelId="{A66A7B7B-48D8-4F3F-941E-27E38A1BC9EA}" type="pres">
      <dgm:prSet presAssocID="{AC62C024-E1F1-49AE-9E9C-DCF672F85923}" presName="space" presStyleCnt="0"/>
      <dgm:spPr/>
    </dgm:pt>
    <dgm:pt modelId="{504C4666-FB55-47C2-9536-3F643D0EB953}" type="pres">
      <dgm:prSet presAssocID="{5B8259F8-6176-46D7-997D-2E060314B2D1}" presName="composite" presStyleCnt="0"/>
      <dgm:spPr/>
    </dgm:pt>
    <dgm:pt modelId="{E9D57EAC-7170-44EF-99EA-03FD77D8EDE1}" type="pres">
      <dgm:prSet presAssocID="{5B8259F8-6176-46D7-997D-2E060314B2D1}" presName="parTx" presStyleLbl="alignNode1" presStyleIdx="2" presStyleCnt="3">
        <dgm:presLayoutVars>
          <dgm:chMax val="0"/>
          <dgm:chPref val="0"/>
          <dgm:bulletEnabled val="1"/>
        </dgm:presLayoutVars>
      </dgm:prSet>
      <dgm:spPr/>
    </dgm:pt>
    <dgm:pt modelId="{A3F27301-948D-467D-BD06-FE030D1AF5EE}" type="pres">
      <dgm:prSet presAssocID="{5B8259F8-6176-46D7-997D-2E060314B2D1}" presName="desTx" presStyleLbl="alignAccFollowNode1" presStyleIdx="2" presStyleCnt="3">
        <dgm:presLayoutVars>
          <dgm:bulletEnabled val="1"/>
        </dgm:presLayoutVars>
      </dgm:prSet>
      <dgm:spPr/>
    </dgm:pt>
  </dgm:ptLst>
  <dgm:cxnLst>
    <dgm:cxn modelId="{5AC0B308-E3CE-4066-BF04-5EDD97037B26}" srcId="{37E0AC41-B2E6-4C34-9872-6C5CC64B2347}" destId="{5B8259F8-6176-46D7-997D-2E060314B2D1}" srcOrd="2" destOrd="0" parTransId="{565B7307-2B0B-418E-B530-8815BC2E9855}" sibTransId="{6F7A39B2-799F-4E97-B319-83B332AC15A7}"/>
    <dgm:cxn modelId="{9730711D-1763-48A3-A4C9-DA40A863946F}" type="presOf" srcId="{37E0AC41-B2E6-4C34-9872-6C5CC64B2347}" destId="{859F148A-B29B-46BC-A26F-2DF340A09DA3}" srcOrd="0" destOrd="0" presId="urn:microsoft.com/office/officeart/2005/8/layout/hList1"/>
    <dgm:cxn modelId="{0FDAD12B-F031-4F34-83E6-DF6643DEA97A}" srcId="{43E3C8BC-FF60-409C-BC4A-7DF9D86BD808}" destId="{62470B7F-2B70-4730-8BE9-A770C9CEACC6}" srcOrd="2" destOrd="0" parTransId="{50A14E68-3535-4FF3-B304-A5F014A58A30}" sibTransId="{FD4A8441-60DB-4A5C-9A9D-74577B678CFF}"/>
    <dgm:cxn modelId="{7ADA3B43-2939-4106-944E-29EB58FB2CA2}" srcId="{37E0AC41-B2E6-4C34-9872-6C5CC64B2347}" destId="{2B5F1F34-4783-46AD-AA76-3D543D778764}" srcOrd="1" destOrd="0" parTransId="{27668A09-6264-4E20-8D9A-A8C50C4CA138}" sibTransId="{AC62C024-E1F1-49AE-9E9C-DCF672F85923}"/>
    <dgm:cxn modelId="{D207C564-804D-45DB-9A47-1A75A5C7DD3B}" type="presOf" srcId="{62470B7F-2B70-4730-8BE9-A770C9CEACC6}" destId="{2D60F124-0EF8-4F0A-B4BB-4C1F5F47D1CB}" srcOrd="0" destOrd="2" presId="urn:microsoft.com/office/officeart/2005/8/layout/hList1"/>
    <dgm:cxn modelId="{7BAFA146-56C1-44A3-8248-EDC5CF3D8A1C}" type="presOf" srcId="{2B5F1F34-4783-46AD-AA76-3D543D778764}" destId="{7C93F1DC-6285-48DC-8F30-9D1548CF7A15}" srcOrd="0" destOrd="0" presId="urn:microsoft.com/office/officeart/2005/8/layout/hList1"/>
    <dgm:cxn modelId="{3469136B-85A1-4980-AC32-A128D237E759}" srcId="{37E0AC41-B2E6-4C34-9872-6C5CC64B2347}" destId="{43E3C8BC-FF60-409C-BC4A-7DF9D86BD808}" srcOrd="0" destOrd="0" parTransId="{5EF9F183-7D82-4FA7-8272-0098AB88C4B6}" sibTransId="{55455884-41B2-45BE-BD14-EF4C247DBACA}"/>
    <dgm:cxn modelId="{A3FD836B-AE02-4B6D-96C9-E6A76972F961}" type="presOf" srcId="{6676BB6B-2FF6-41B2-98CD-45FDFC5FB3EC}" destId="{2D60F124-0EF8-4F0A-B4BB-4C1F5F47D1CB}" srcOrd="0" destOrd="1" presId="urn:microsoft.com/office/officeart/2005/8/layout/hList1"/>
    <dgm:cxn modelId="{F6591C55-6C4B-4B7F-B476-E43E5D3A22E0}" srcId="{43E3C8BC-FF60-409C-BC4A-7DF9D86BD808}" destId="{B36170BE-E5C5-44E8-AAEC-19FEB45DF115}" srcOrd="0" destOrd="0" parTransId="{B44EA895-2D2A-464E-979E-D67EB37D951F}" sibTransId="{2D1DE45F-D251-40CC-853F-29AAFBE205C2}"/>
    <dgm:cxn modelId="{2FA59976-342E-4842-8CA2-49FE70819794}" type="presOf" srcId="{B36170BE-E5C5-44E8-AAEC-19FEB45DF115}" destId="{2D60F124-0EF8-4F0A-B4BB-4C1F5F47D1CB}" srcOrd="0" destOrd="0" presId="urn:microsoft.com/office/officeart/2005/8/layout/hList1"/>
    <dgm:cxn modelId="{5BB46A94-5C45-4B13-9DFF-E0659879482D}" srcId="{43E3C8BC-FF60-409C-BC4A-7DF9D86BD808}" destId="{D6B55A24-934A-4199-908D-2ADAD59DC7C1}" srcOrd="3" destOrd="0" parTransId="{3CCE45F1-B559-4F80-BEC5-2AEDC5F52A08}" sibTransId="{7D73039F-EA6A-4B4A-AD46-580BD18A42C0}"/>
    <dgm:cxn modelId="{EFBFE6B8-4F37-4FAD-8B93-D12B70E5CF5E}" type="presOf" srcId="{02446E6F-97DC-4329-9348-F130E3C24C66}" destId="{2D60F124-0EF8-4F0A-B4BB-4C1F5F47D1CB}" srcOrd="0" destOrd="4" presId="urn:microsoft.com/office/officeart/2005/8/layout/hList1"/>
    <dgm:cxn modelId="{427CC8BA-38DA-4B02-92E5-C83472EC03FD}" type="presOf" srcId="{5B8259F8-6176-46D7-997D-2E060314B2D1}" destId="{E9D57EAC-7170-44EF-99EA-03FD77D8EDE1}" srcOrd="0" destOrd="0" presId="urn:microsoft.com/office/officeart/2005/8/layout/hList1"/>
    <dgm:cxn modelId="{ADE4A4C4-2A49-456B-AF84-204CAF52651C}" srcId="{43E3C8BC-FF60-409C-BC4A-7DF9D86BD808}" destId="{6676BB6B-2FF6-41B2-98CD-45FDFC5FB3EC}" srcOrd="1" destOrd="0" parTransId="{15425F51-BCC6-471A-8EE9-090111D74FAE}" sibTransId="{7E4AD909-6218-47B3-B574-C190FCDCA829}"/>
    <dgm:cxn modelId="{CE8C66CA-01B8-4D49-B07F-56976F77F005}" type="presOf" srcId="{D6B55A24-934A-4199-908D-2ADAD59DC7C1}" destId="{2D60F124-0EF8-4F0A-B4BB-4C1F5F47D1CB}" srcOrd="0" destOrd="3" presId="urn:microsoft.com/office/officeart/2005/8/layout/hList1"/>
    <dgm:cxn modelId="{F5ED7CD8-8482-4E99-B0C6-8EC902ACC143}" srcId="{43E3C8BC-FF60-409C-BC4A-7DF9D86BD808}" destId="{02446E6F-97DC-4329-9348-F130E3C24C66}" srcOrd="4" destOrd="0" parTransId="{28711196-48EB-49B9-B7F4-52F4DB9BE091}" sibTransId="{0FA6D610-986F-40D4-870B-44416CDE6CA8}"/>
    <dgm:cxn modelId="{0DB44FFB-0608-47F4-A52A-F2B491E1BEDC}" type="presOf" srcId="{43E3C8BC-FF60-409C-BC4A-7DF9D86BD808}" destId="{E492ED38-6A6C-4444-A144-3265A87288C6}" srcOrd="0" destOrd="0" presId="urn:microsoft.com/office/officeart/2005/8/layout/hList1"/>
    <dgm:cxn modelId="{868EBC32-0737-4E95-8C02-E479976B2394}" type="presParOf" srcId="{859F148A-B29B-46BC-A26F-2DF340A09DA3}" destId="{888D7165-E6BE-4804-993D-9D55BD689A69}" srcOrd="0" destOrd="0" presId="urn:microsoft.com/office/officeart/2005/8/layout/hList1"/>
    <dgm:cxn modelId="{C1493574-C0A9-4EC8-98BC-5082F6837A65}" type="presParOf" srcId="{888D7165-E6BE-4804-993D-9D55BD689A69}" destId="{E492ED38-6A6C-4444-A144-3265A87288C6}" srcOrd="0" destOrd="0" presId="urn:microsoft.com/office/officeart/2005/8/layout/hList1"/>
    <dgm:cxn modelId="{16EFF894-70B2-4EF1-830C-3F7E972A28E5}" type="presParOf" srcId="{888D7165-E6BE-4804-993D-9D55BD689A69}" destId="{2D60F124-0EF8-4F0A-B4BB-4C1F5F47D1CB}" srcOrd="1" destOrd="0" presId="urn:microsoft.com/office/officeart/2005/8/layout/hList1"/>
    <dgm:cxn modelId="{C87FBBE5-DD2B-4AD8-B564-FC339EC08BA9}" type="presParOf" srcId="{859F148A-B29B-46BC-A26F-2DF340A09DA3}" destId="{2139D9AE-2255-45FD-97FE-232B6325FD06}" srcOrd="1" destOrd="0" presId="urn:microsoft.com/office/officeart/2005/8/layout/hList1"/>
    <dgm:cxn modelId="{32BCE6B9-F881-4D35-B14D-EFC2524B0DE8}" type="presParOf" srcId="{859F148A-B29B-46BC-A26F-2DF340A09DA3}" destId="{833BB4C7-09FC-4674-A36B-6BCC48469311}" srcOrd="2" destOrd="0" presId="urn:microsoft.com/office/officeart/2005/8/layout/hList1"/>
    <dgm:cxn modelId="{1F481286-F909-446A-BE59-B77C0F86794A}" type="presParOf" srcId="{833BB4C7-09FC-4674-A36B-6BCC48469311}" destId="{7C93F1DC-6285-48DC-8F30-9D1548CF7A15}" srcOrd="0" destOrd="0" presId="urn:microsoft.com/office/officeart/2005/8/layout/hList1"/>
    <dgm:cxn modelId="{289AA9FD-763F-49BD-8553-EBA4449FD4B6}" type="presParOf" srcId="{833BB4C7-09FC-4674-A36B-6BCC48469311}" destId="{FADDF25A-1B6D-468A-8CDA-940F5AED7AB2}" srcOrd="1" destOrd="0" presId="urn:microsoft.com/office/officeart/2005/8/layout/hList1"/>
    <dgm:cxn modelId="{1C97B96B-9057-4CD3-8883-56829E342474}" type="presParOf" srcId="{859F148A-B29B-46BC-A26F-2DF340A09DA3}" destId="{A66A7B7B-48D8-4F3F-941E-27E38A1BC9EA}" srcOrd="3" destOrd="0" presId="urn:microsoft.com/office/officeart/2005/8/layout/hList1"/>
    <dgm:cxn modelId="{15A5204A-9318-49BA-B344-9BE778E5E55E}" type="presParOf" srcId="{859F148A-B29B-46BC-A26F-2DF340A09DA3}" destId="{504C4666-FB55-47C2-9536-3F643D0EB953}" srcOrd="4" destOrd="0" presId="urn:microsoft.com/office/officeart/2005/8/layout/hList1"/>
    <dgm:cxn modelId="{B33E58AE-F01A-44A6-88C2-97A49B6937D6}" type="presParOf" srcId="{504C4666-FB55-47C2-9536-3F643D0EB953}" destId="{E9D57EAC-7170-44EF-99EA-03FD77D8EDE1}" srcOrd="0" destOrd="0" presId="urn:microsoft.com/office/officeart/2005/8/layout/hList1"/>
    <dgm:cxn modelId="{260338CF-453E-4DD0-AFCA-009435601FD8}" type="presParOf" srcId="{504C4666-FB55-47C2-9536-3F643D0EB953}" destId="{A3F27301-948D-467D-BD06-FE030D1AF5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5BC9C-B4A0-43D5-847B-41C12B7F1523}">
      <dsp:nvSpPr>
        <dsp:cNvPr id="0" name=""/>
        <dsp:cNvSpPr/>
      </dsp:nvSpPr>
      <dsp:spPr>
        <a:xfrm>
          <a:off x="0" y="0"/>
          <a:ext cx="102166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D5519-30AE-4D17-8281-2DC7C2148508}">
      <dsp:nvSpPr>
        <dsp:cNvPr id="0" name=""/>
        <dsp:cNvSpPr/>
      </dsp:nvSpPr>
      <dsp:spPr>
        <a:xfrm>
          <a:off x="0" y="0"/>
          <a:ext cx="10216662" cy="238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rtl="0">
            <a:lnSpc>
              <a:spcPct val="90000"/>
            </a:lnSpc>
            <a:spcBef>
              <a:spcPct val="0"/>
            </a:spcBef>
            <a:spcAft>
              <a:spcPct val="35000"/>
            </a:spcAft>
            <a:buNone/>
          </a:pPr>
          <a:r>
            <a:rPr lang="ru-RU" sz="5600" kern="1200" dirty="0">
              <a:solidFill>
                <a:srgbClr val="44546A"/>
              </a:solidFill>
            </a:rPr>
            <a:t>Биотехнологический потенциал различных биообъектов </a:t>
          </a:r>
          <a:endParaRPr lang="en-US" sz="5600" kern="1200" dirty="0">
            <a:solidFill>
              <a:srgbClr val="44546A"/>
            </a:solidFill>
          </a:endParaRPr>
        </a:p>
      </dsp:txBody>
      <dsp:txXfrm>
        <a:off x="0" y="0"/>
        <a:ext cx="10216662" cy="2387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AB89E-5058-468B-B62C-EA73D65D0697}">
      <dsp:nvSpPr>
        <dsp:cNvPr id="0" name=""/>
        <dsp:cNvSpPr/>
      </dsp:nvSpPr>
      <dsp:spPr>
        <a:xfrm>
          <a:off x="0" y="89281"/>
          <a:ext cx="10515600" cy="875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ru-RU" sz="2200" kern="1200" dirty="0"/>
            <a:t>Биотехнология используется с растениями в качестве объекта во многих областях, в том числе:</a:t>
          </a:r>
          <a:endParaRPr lang="en-US" sz="2200" kern="1200" dirty="0"/>
        </a:p>
      </dsp:txBody>
      <dsp:txXfrm>
        <a:off x="42722" y="132003"/>
        <a:ext cx="10430156" cy="789716"/>
      </dsp:txXfrm>
    </dsp:sp>
    <dsp:sp modelId="{BE68BC1D-8633-4204-9CA1-903EB5425579}">
      <dsp:nvSpPr>
        <dsp:cNvPr id="0" name=""/>
        <dsp:cNvSpPr/>
      </dsp:nvSpPr>
      <dsp:spPr>
        <a:xfrm>
          <a:off x="0" y="964442"/>
          <a:ext cx="10515600" cy="241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ru-RU" sz="1700" kern="1200"/>
            <a:t>Защита от насекомых, которая исходит от растений, а не от применеия пестицидов.</a:t>
          </a:r>
          <a:endParaRPr lang="en-US" sz="1700" kern="1200"/>
        </a:p>
        <a:p>
          <a:pPr marL="171450" lvl="1" indent="-171450" algn="l" defTabSz="755650" rtl="0">
            <a:lnSpc>
              <a:spcPct val="90000"/>
            </a:lnSpc>
            <a:spcBef>
              <a:spcPct val="0"/>
            </a:spcBef>
            <a:spcAft>
              <a:spcPct val="20000"/>
            </a:spcAft>
            <a:buChar char="•"/>
          </a:pPr>
          <a:r>
            <a:rPr lang="ru-RU" sz="1700" kern="1200"/>
            <a:t>Устойчивость к гербицидам, которая делает борьбу с сорняками более эффективной и уменьшает количество применимых гербицидов. § Защита от болезней, которая исходит изнутри растения, чтобы обеспечить защиту от определенных вирусных или грибковых заболеваний.</a:t>
          </a:r>
          <a:endParaRPr lang="en-US" sz="1700" kern="1200"/>
        </a:p>
        <a:p>
          <a:pPr marL="171450" lvl="1" indent="-171450" algn="l" defTabSz="755650" rtl="0">
            <a:lnSpc>
              <a:spcPct val="90000"/>
            </a:lnSpc>
            <a:spcBef>
              <a:spcPct val="0"/>
            </a:spcBef>
            <a:spcAft>
              <a:spcPct val="20000"/>
            </a:spcAft>
            <a:buChar char="•"/>
          </a:pPr>
          <a:r>
            <a:rPr lang="ru-RU" sz="1700" kern="1200"/>
            <a:t>Улучшение питательных свойств, качество пищевых продуктов и / или преимущества при обработке пищевых продуктов.</a:t>
          </a:r>
          <a:endParaRPr lang="en-US" sz="1700" kern="1200"/>
        </a:p>
        <a:p>
          <a:pPr marL="171450" lvl="1" indent="-171450" algn="l" defTabSz="755650" rtl="0">
            <a:lnSpc>
              <a:spcPct val="90000"/>
            </a:lnSpc>
            <a:spcBef>
              <a:spcPct val="0"/>
            </a:spcBef>
            <a:spcAft>
              <a:spcPct val="20000"/>
            </a:spcAft>
            <a:buChar char="•"/>
          </a:pPr>
          <a:r>
            <a:rPr lang="ru-RU" sz="1700" kern="1200"/>
            <a:t>Изменение производства линолевой кислоты в растении, приводит к лучшему устойчивости низким температурам и морозам.</a:t>
          </a:r>
          <a:endParaRPr lang="en-US" sz="1700" kern="1200"/>
        </a:p>
        <a:p>
          <a:pPr marL="171450" lvl="1" indent="-171450" algn="l" defTabSz="755650" rtl="0">
            <a:lnSpc>
              <a:spcPct val="90000"/>
            </a:lnSpc>
            <a:spcBef>
              <a:spcPct val="0"/>
            </a:spcBef>
            <a:spcAft>
              <a:spcPct val="20000"/>
            </a:spcAft>
            <a:buChar char="•"/>
          </a:pPr>
          <a:r>
            <a:rPr lang="ru-RU" sz="1700" kern="1200"/>
            <a:t>Желательные функциональные характеристики</a:t>
          </a:r>
          <a:endParaRPr lang="en-US" sz="1700" kern="1200"/>
        </a:p>
      </dsp:txBody>
      <dsp:txXfrm>
        <a:off x="0" y="964442"/>
        <a:ext cx="10515600" cy="24136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3AD19-A526-445E-A8E3-4679FA3FF4ED}">
      <dsp:nvSpPr>
        <dsp:cNvPr id="0" name=""/>
        <dsp:cNvSpPr/>
      </dsp:nvSpPr>
      <dsp:spPr>
        <a:xfrm>
          <a:off x="0" y="222427"/>
          <a:ext cx="10515600" cy="193452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ru-RU" sz="1300" kern="1200"/>
            <a:t>Конвенциональные технологии и биотехнологии в животноводстве внесли огромный вклад в повышение производительности труда, особенно в развитых странах, а также могут помочь в борьбе с нищетой и голодом, сокращению угрозы заболеваний и обеспечению экологической устойчивости в развивающихся странах. Имеется в наличии широкий спектр биотехнологий, которые уже используются в развивающихся странах в каждом из трех основных секторов животноводства, которые можно классифицировать как воспроизводство, генетику и селекцию животных, производство и кормление животных, и охрану здоровья животных.</a:t>
          </a:r>
          <a:endParaRPr lang="en-US" sz="1300" kern="1200"/>
        </a:p>
      </dsp:txBody>
      <dsp:txXfrm>
        <a:off x="94436" y="316863"/>
        <a:ext cx="10326728" cy="1745649"/>
      </dsp:txXfrm>
    </dsp:sp>
    <dsp:sp modelId="{57E96390-04A6-4B2D-A63E-F3F27433EB92}">
      <dsp:nvSpPr>
        <dsp:cNvPr id="0" name=""/>
        <dsp:cNvSpPr/>
      </dsp:nvSpPr>
      <dsp:spPr>
        <a:xfrm>
          <a:off x="0" y="2194389"/>
          <a:ext cx="10515600" cy="193452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ru-RU" sz="1300" kern="1200"/>
            <a:t>В </a:t>
          </a:r>
          <a:r>
            <a:rPr lang="ru-RU" sz="1300" b="1" kern="1200"/>
            <a:t>воспроизводстве, генетике и селекции животных</a:t>
          </a:r>
          <a:r>
            <a:rPr lang="ru-RU" sz="1300" kern="1200"/>
            <a:t> искусственное оплодотворение (AI) является вероятно наиболее широко применяемой биотехнологией, особенно в сочетании с криоконсервацией, что обеспечивает значительное генетическое улучшение производительности, а также глобальное распространение отобранной мужской зародышевой плазмы. Комплементарные технологии, такие как мониторинг половых гормонов, синхронизация эструса и употребление спермы отобранного пола могут повысить эффективность искусственного оплодотворения. Перенос эмбрионов обеспечивает те же возможности для самок, хотя и в гораздо меньших масштабах и по гораздо высшей цене. Молекулярные техники ДНК-маркеров можно также использовать для генетического улучшения, через селекцию с помощью маркеров, с использованием маркеров расположеных рядом с интересующими нас генами, а также для описания и сохранения генетических ресурсов животных. Использование большинства молекулярных маркерных систем зависит от цепной реакции полимеразы (PCR), которая является важным методом для амплификации специфических последовательностей ДНК.</a:t>
          </a:r>
          <a:endParaRPr lang="en-US" sz="1300" kern="1200"/>
        </a:p>
      </dsp:txBody>
      <dsp:txXfrm>
        <a:off x="94436" y="2288825"/>
        <a:ext cx="10326728" cy="17456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29D7E-C21C-4768-B96C-E33D60D79984}">
      <dsp:nvSpPr>
        <dsp:cNvPr id="0" name=""/>
        <dsp:cNvSpPr/>
      </dsp:nvSpPr>
      <dsp:spPr>
        <a:xfrm>
          <a:off x="0" y="11630"/>
          <a:ext cx="6054968" cy="27518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ru-RU" sz="1200" kern="1200"/>
            <a:t>Искусственное оплодотворение практикуется в некоторой степени в большинстве развивающихся стран. Его применение, в первую очередь, касается молочного скота в пригородных районах, где существуют дополнительные услуги, в том числе маркетинг молока. Высокая стоимость жидкого азота для криоконсервации семени часто ограничивает использование искусственного оплодотворения вдали от городов. Искусственное оплодотворение обычно используется для скрещивания с импортной зародышевой плазмой, скорее чем для лучшего местного генетического материала, в связи с нехваткой программ идентификации, учета и оценки животных. Отсутствие системы идентификации животных высшего качества.исключает (наряду с отсутствием технических возможностей) использование более совершенных технологий, таких как перенос эмбрионов или селекцию с помощью маркеров, Молекулярные биотехнологии в области воспроизводства, генетики и селекции животных, как правило, ограничивается генетической характеризацией, обыкновенно посредством международного сотрудничества.</a:t>
          </a:r>
          <a:endParaRPr lang="en-US" sz="1200" kern="1200"/>
        </a:p>
      </dsp:txBody>
      <dsp:txXfrm>
        <a:off x="134334" y="145964"/>
        <a:ext cx="5786300" cy="2483172"/>
      </dsp:txXfrm>
    </dsp:sp>
    <dsp:sp modelId="{E1B78039-09FE-4B92-8F05-74CF95BE174F}">
      <dsp:nvSpPr>
        <dsp:cNvPr id="0" name=""/>
        <dsp:cNvSpPr/>
      </dsp:nvSpPr>
      <dsp:spPr>
        <a:xfrm>
          <a:off x="0" y="2798030"/>
          <a:ext cx="6054968" cy="27518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ru-RU" sz="1200" kern="1200"/>
            <a:t>Биотехнологии для </a:t>
          </a:r>
          <a:r>
            <a:rPr lang="ru-RU" sz="1200" b="1" kern="1200"/>
            <a:t>производства и кормления животных</a:t>
          </a:r>
          <a:r>
            <a:rPr lang="ru-RU" sz="1200" kern="1200"/>
            <a:t> зачастую основаны на использовании микроорганизмов, в том числе, производимых с помощью технологии рекомбинантной ДНК. Технологии ферментации используются для производства питательных веществ (таких как определенные незаменимые аминокислоты или целые белки), или для улучшения усвояемости кормов для животных. Микробные культуры используются для повышения качества силоса, или для улучшения пищеварения когда их используют в качестве пробиотиков. Были разработаны рекомбинантные бактерии, которые производят определенные ферменты и гормоны улучшающие использование питательных веществ, которые могут увеличить производительность (например, соматотропный гормон) и / или уменьшить воздействия на окружающую среду (например, фитазы). Ферменты деградирующие растительные волокна были также использованы для увеличения продуктивности животных и уменьшения загрязнения окружающей среды.</a:t>
          </a:r>
          <a:endParaRPr lang="en-US" sz="1200" kern="1200"/>
        </a:p>
      </dsp:txBody>
      <dsp:txXfrm>
        <a:off x="134334" y="2932364"/>
        <a:ext cx="5786300" cy="24831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3C240-E20E-4EF2-811B-956DF9D0074B}">
      <dsp:nvSpPr>
        <dsp:cNvPr id="0" name=""/>
        <dsp:cNvSpPr/>
      </dsp:nvSpPr>
      <dsp:spPr>
        <a:xfrm>
          <a:off x="0" y="531"/>
          <a:ext cx="105156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D23EBE-45C9-46E2-8F2A-5D5155D2AC28}">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ru-RU" sz="1300" kern="1200"/>
            <a:t>Микроорганизмы, и прежде всего бактерии, - классический объект для решения общих вопросов генетики, биохимии, биофизики, космической биологии. Бактерии широко используются при решении многих проблем биотехнологии.</a:t>
          </a:r>
          <a:endParaRPr lang="en-US" sz="1300" kern="1200"/>
        </a:p>
      </dsp:txBody>
      <dsp:txXfrm>
        <a:off x="0" y="531"/>
        <a:ext cx="10515600" cy="870055"/>
      </dsp:txXfrm>
    </dsp:sp>
    <dsp:sp modelId="{6D89A23F-47B4-41C2-B9F4-1881762E179A}">
      <dsp:nvSpPr>
        <dsp:cNvPr id="0" name=""/>
        <dsp:cNvSpPr/>
      </dsp:nvSpPr>
      <dsp:spPr>
        <a:xfrm>
          <a:off x="0" y="870586"/>
          <a:ext cx="105156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6625A-5076-44D5-BE6A-FC1546D430E9}">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ru-RU" sz="1300" kern="1200"/>
            <a:t>Микробиологические реакции благодаря своей высокой специфичности широко используются в процессах химических превращений соединений биологически активных природных соединений. Известно около 20 типов химических реакций, которые осуществляются микроорганизмами. Многие из них (гидролиз, восстановление, окисление, синтез и пр.) с успехом используются в фармацевтической химии. При произведении этих реакций применяются разные виды бактерий, актиномицетов, дрожжеподобных грибов и других микроорганизмов.</a:t>
          </a:r>
          <a:endParaRPr lang="en-US" sz="1300" kern="1200"/>
        </a:p>
      </dsp:txBody>
      <dsp:txXfrm>
        <a:off x="0" y="870586"/>
        <a:ext cx="10515600" cy="870055"/>
      </dsp:txXfrm>
    </dsp:sp>
    <dsp:sp modelId="{5A80507D-C3AB-43BA-B122-5634D9AF0950}">
      <dsp:nvSpPr>
        <dsp:cNvPr id="0" name=""/>
        <dsp:cNvSpPr/>
      </dsp:nvSpPr>
      <dsp:spPr>
        <a:xfrm>
          <a:off x="0" y="1740641"/>
          <a:ext cx="105156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1D371-1D9C-4563-B31B-161EDA21B684}">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ru-RU" sz="1300" kern="1200"/>
            <a:t>Создана биотехнологическая промышленность для получения антибиотиков, ферментов, интерферона, органических кислот и других метаболитов, продуцентами которых являются многие микроорганизмы.</a:t>
          </a:r>
          <a:endParaRPr lang="en-US" sz="1300" kern="1200"/>
        </a:p>
      </dsp:txBody>
      <dsp:txXfrm>
        <a:off x="0" y="1740641"/>
        <a:ext cx="10515600" cy="870055"/>
      </dsp:txXfrm>
    </dsp:sp>
    <dsp:sp modelId="{A908DD82-2C1E-44A3-A24B-848A8970AC9C}">
      <dsp:nvSpPr>
        <dsp:cNvPr id="0" name=""/>
        <dsp:cNvSpPr/>
      </dsp:nvSpPr>
      <dsp:spPr>
        <a:xfrm>
          <a:off x="0" y="2610696"/>
          <a:ext cx="105156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A3245-8CE4-4642-9F3B-1696CD6F8CE6}">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ru-RU" sz="1300" kern="1200"/>
            <a:t>Некоторые грибы родов Aspergillus и Fusarium (A.flavus, A.ustus, A.oryzae, F.sporotrichiella) способны гидролизовать сердечные глюкозиды, ксилозиды и рамнозиды, а также гликозиды, содержащие в качестве конечного сахара глюкозу, галактозу или арабинозу. С помощью A.terreus получают никотиновую кислоту.</a:t>
          </a:r>
          <a:endParaRPr lang="en-US" sz="1300" kern="1200"/>
        </a:p>
      </dsp:txBody>
      <dsp:txXfrm>
        <a:off x="0" y="2610696"/>
        <a:ext cx="10515600" cy="870055"/>
      </dsp:txXfrm>
    </dsp:sp>
    <dsp:sp modelId="{C425BA6F-F170-4048-990E-1025EDA93818}">
      <dsp:nvSpPr>
        <dsp:cNvPr id="0" name=""/>
        <dsp:cNvSpPr/>
      </dsp:nvSpPr>
      <dsp:spPr>
        <a:xfrm>
          <a:off x="0" y="3480751"/>
          <a:ext cx="105156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382D58-0C34-4E0F-8056-7EE7DD1B738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ru-RU" sz="1300" kern="1200"/>
            <a:t>В фармации микробиологические трансформации применяются с целью получения физиологически более активных веществ или полуфабрикатов, синтез которых чисто химическим путем достигается с большими трудностями или вообще невозможен.</a:t>
          </a:r>
          <a:endParaRPr lang="en-US" sz="1300" kern="1200"/>
        </a:p>
      </dsp:txBody>
      <dsp:txXfrm>
        <a:off x="0" y="3480751"/>
        <a:ext cx="10515600" cy="8700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B8EF5-757F-446D-9A18-2F4778B5563D}">
      <dsp:nvSpPr>
        <dsp:cNvPr id="0" name=""/>
        <dsp:cNvSpPr/>
      </dsp:nvSpPr>
      <dsp:spPr>
        <a:xfrm>
          <a:off x="0" y="155320"/>
          <a:ext cx="10515600" cy="67128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ru-RU" sz="1200" kern="1200"/>
            <a:t>Микробиологические реакции используются при изучении метаболизма лекарственных веществ, механизма их действия, а также для выяснения природы и действия ферментов.</a:t>
          </a:r>
          <a:endParaRPr lang="en-US" sz="1200" kern="1200"/>
        </a:p>
      </dsp:txBody>
      <dsp:txXfrm>
        <a:off x="32770" y="188090"/>
        <a:ext cx="10450060" cy="605747"/>
      </dsp:txXfrm>
    </dsp:sp>
    <dsp:sp modelId="{EC62598F-A6A0-4312-B14B-FBA704EEDE1B}">
      <dsp:nvSpPr>
        <dsp:cNvPr id="0" name=""/>
        <dsp:cNvSpPr/>
      </dsp:nvSpPr>
      <dsp:spPr>
        <a:xfrm>
          <a:off x="0" y="861168"/>
          <a:ext cx="10515600" cy="67128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ru-RU" sz="1200" kern="1200"/>
            <a:t>Продуцентами биологически активных веществ являются многие простейшие. В частности, простейшие обитающие в рубце жвачных животных, вырабатывают фермент целлюлазу, способствующий разложению клетчатки (целлюлозы).</a:t>
          </a:r>
          <a:endParaRPr lang="en-US" sz="1200" kern="1200"/>
        </a:p>
      </dsp:txBody>
      <dsp:txXfrm>
        <a:off x="32770" y="893938"/>
        <a:ext cx="10450060" cy="605747"/>
      </dsp:txXfrm>
    </dsp:sp>
    <dsp:sp modelId="{693667BB-161C-43EA-B81B-9F88DEB06897}">
      <dsp:nvSpPr>
        <dsp:cNvPr id="0" name=""/>
        <dsp:cNvSpPr/>
      </dsp:nvSpPr>
      <dsp:spPr>
        <a:xfrm>
          <a:off x="0" y="1567015"/>
          <a:ext cx="10515600" cy="67128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ru-RU" sz="1200" kern="1200"/>
            <a:t>Простейшие являются продуцентами не только ферментов, но и гистонов, серотонина, липополисахаридов, липополипептидоглюканов, аминокислот, метаболитов, применяемых в медицине и ветеринарии, пищевой и текстильной промышленностях. Они являются одним из объектов, применяемых в биотехнологии.</a:t>
          </a:r>
          <a:endParaRPr lang="en-US" sz="1200" kern="1200"/>
        </a:p>
      </dsp:txBody>
      <dsp:txXfrm>
        <a:off x="32770" y="1599785"/>
        <a:ext cx="10450060" cy="605747"/>
      </dsp:txXfrm>
    </dsp:sp>
    <dsp:sp modelId="{2ABC1CB0-53F5-4527-A8C9-262E69AAA527}">
      <dsp:nvSpPr>
        <dsp:cNvPr id="0" name=""/>
        <dsp:cNvSpPr/>
      </dsp:nvSpPr>
      <dsp:spPr>
        <a:xfrm>
          <a:off x="0" y="2272863"/>
          <a:ext cx="10515600" cy="67128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ru-RU" sz="1200" kern="1200"/>
            <a:t>Возбудитель южноамериканского трипаносомоза Trypanosoma cruzi является продуцентом противоопухолевого препарата круцина и его аналога – трипанозы. Эти препараты оказывают цитотоксическое действие на клетки злокачественных образований.</a:t>
          </a:r>
          <a:endParaRPr lang="en-US" sz="1200" kern="1200"/>
        </a:p>
      </dsp:txBody>
      <dsp:txXfrm>
        <a:off x="32770" y="2305633"/>
        <a:ext cx="10450060" cy="605747"/>
      </dsp:txXfrm>
    </dsp:sp>
    <dsp:sp modelId="{2D107C34-A6DF-4B04-8CAC-4FF468D68C77}">
      <dsp:nvSpPr>
        <dsp:cNvPr id="0" name=""/>
        <dsp:cNvSpPr/>
      </dsp:nvSpPr>
      <dsp:spPr>
        <a:xfrm>
          <a:off x="0" y="2978710"/>
          <a:ext cx="10515600" cy="67128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ru-RU" sz="1200" kern="1200"/>
            <a:t>Продуцентами антибластомных ингибиторов являются также Trypanosoma lewisi, Crithidia oncopelti и Astasia longa.</a:t>
          </a:r>
          <a:endParaRPr lang="en-US" sz="1200" kern="1200"/>
        </a:p>
      </dsp:txBody>
      <dsp:txXfrm>
        <a:off x="32770" y="3011480"/>
        <a:ext cx="10450060" cy="605747"/>
      </dsp:txXfrm>
    </dsp:sp>
    <dsp:sp modelId="{713FFBF9-5901-4291-B443-C8FB6D45B43D}">
      <dsp:nvSpPr>
        <dsp:cNvPr id="0" name=""/>
        <dsp:cNvSpPr/>
      </dsp:nvSpPr>
      <dsp:spPr>
        <a:xfrm>
          <a:off x="0" y="3684558"/>
          <a:ext cx="10515600" cy="67128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ru-RU" sz="1200" kern="1200"/>
            <a:t>Препарат астализид, продуцируемый Astasia longa, обладает не только антибластомным действием, но и антибактериальным ( в отношении E.coli и Pseudomonas aeruginosa), а также и антипротозойным ( против Leischmania).</a:t>
          </a:r>
          <a:endParaRPr lang="en-US" sz="1200" kern="1200"/>
        </a:p>
      </dsp:txBody>
      <dsp:txXfrm>
        <a:off x="32770" y="3717328"/>
        <a:ext cx="10450060" cy="605747"/>
      </dsp:txXfrm>
    </dsp:sp>
    <dsp:sp modelId="{F7765C5C-6B7A-4952-8966-EDC7572CA6DC}">
      <dsp:nvSpPr>
        <dsp:cNvPr id="0" name=""/>
        <dsp:cNvSpPr/>
      </dsp:nvSpPr>
      <dsp:spPr>
        <a:xfrm>
          <a:off x="0" y="4390405"/>
          <a:ext cx="10515600" cy="67128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ru-RU" sz="1200" kern="1200"/>
            <a:t>Простейшие используются для получения полиненасыщенных жирных кислот, полисахаридов, гистонов, серотонина, ферментов, глюканов для применения в медицине, а также в пищевой и текстильной промышленности.</a:t>
          </a:r>
          <a:endParaRPr lang="en-US" sz="1200" kern="1200"/>
        </a:p>
      </dsp:txBody>
      <dsp:txXfrm>
        <a:off x="32770" y="4423175"/>
        <a:ext cx="10450060" cy="6057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5C86E-7E9C-44EA-B494-EB61F31F3E14}">
      <dsp:nvSpPr>
        <dsp:cNvPr id="0" name=""/>
        <dsp:cNvSpPr/>
      </dsp:nvSpPr>
      <dsp:spPr>
        <a:xfrm>
          <a:off x="0" y="3133"/>
          <a:ext cx="7400193"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1DDB1-5603-4ECB-B1D9-8794A6DB96A0}">
      <dsp:nvSpPr>
        <dsp:cNvPr id="0" name=""/>
        <dsp:cNvSpPr/>
      </dsp:nvSpPr>
      <dsp:spPr>
        <a:xfrm>
          <a:off x="0" y="3133"/>
          <a:ext cx="7400193" cy="10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ru-RU" sz="1100" kern="1200"/>
            <a:t>Ферментные препараты Aspergillus oryzae используются в пивоваренной промышленности, а ферменты A.niger используются при производстве и осветлении плодовоягодных соков и лимонной кислоты. Выпечка хлебобулочных изделий улучшается при использовании ферментов A.oryzae и A.awamori. При производстве лимонной кислоты, уксуса, кормовых и хлебопекарных изделий производственные показатели улучшаются при применении в технологическом процессе Aspergillus niger и актиномицетов. Применение очищенных препаратов пектиназы из мицелия A.niger при получении соков способствует увеличению их выхода, снижению вязкости и увеличению осветления.</a:t>
          </a:r>
          <a:endParaRPr lang="en-US" sz="1100" kern="1200"/>
        </a:p>
      </dsp:txBody>
      <dsp:txXfrm>
        <a:off x="0" y="3133"/>
        <a:ext cx="7400193" cy="1068686"/>
      </dsp:txXfrm>
    </dsp:sp>
    <dsp:sp modelId="{FCC2DC66-DA1C-4DB9-BEBB-561CA73FD203}">
      <dsp:nvSpPr>
        <dsp:cNvPr id="0" name=""/>
        <dsp:cNvSpPr/>
      </dsp:nvSpPr>
      <dsp:spPr>
        <a:xfrm>
          <a:off x="0" y="1071819"/>
          <a:ext cx="7400193"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71383-94B0-4C0C-8250-F11749006483}">
      <dsp:nvSpPr>
        <dsp:cNvPr id="0" name=""/>
        <dsp:cNvSpPr/>
      </dsp:nvSpPr>
      <dsp:spPr>
        <a:xfrm>
          <a:off x="0" y="1071819"/>
          <a:ext cx="7400193" cy="10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ru-RU" sz="1100" kern="1200"/>
            <a:t>Бактериальные ферменты (Bac.subtilis) используются для сохранения свежести кондитерских изделий и там, где нежелателен глубокий распад белковых веществ. Использование ферментных препаратов из Bac.subtilis в кондитерском и хлебобулочном производстве способствует улучшению качества и замедлению процесса червстления изделий. Ферменты</a:t>
          </a:r>
          <a:endParaRPr lang="en-US" sz="1100" kern="1200"/>
        </a:p>
      </dsp:txBody>
      <dsp:txXfrm>
        <a:off x="0" y="1071819"/>
        <a:ext cx="7400193" cy="1068686"/>
      </dsp:txXfrm>
    </dsp:sp>
    <dsp:sp modelId="{FA757706-6EB9-4DBF-9BB6-84F9181FA2A8}">
      <dsp:nvSpPr>
        <dsp:cNvPr id="0" name=""/>
        <dsp:cNvSpPr/>
      </dsp:nvSpPr>
      <dsp:spPr>
        <a:xfrm>
          <a:off x="0" y="2140505"/>
          <a:ext cx="7400193"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C7E59-8DAC-40DE-BDF5-387AC6A50C2C}">
      <dsp:nvSpPr>
        <dsp:cNvPr id="0" name=""/>
        <dsp:cNvSpPr/>
      </dsp:nvSpPr>
      <dsp:spPr>
        <a:xfrm>
          <a:off x="0" y="2140505"/>
          <a:ext cx="7400193" cy="10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ru-RU" sz="1100" kern="1200"/>
            <a:t>Bac.mesentericus активизируют депелирование кожевенного сырья.</a:t>
          </a:r>
          <a:endParaRPr lang="en-US" sz="1100" kern="1200"/>
        </a:p>
      </dsp:txBody>
      <dsp:txXfrm>
        <a:off x="0" y="2140505"/>
        <a:ext cx="7400193" cy="1068686"/>
      </dsp:txXfrm>
    </dsp:sp>
    <dsp:sp modelId="{52622055-1F2F-4F94-B8CD-080E8C1694D2}">
      <dsp:nvSpPr>
        <dsp:cNvPr id="0" name=""/>
        <dsp:cNvSpPr/>
      </dsp:nvSpPr>
      <dsp:spPr>
        <a:xfrm>
          <a:off x="0" y="3209192"/>
          <a:ext cx="7400193"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605C3-C20A-47DB-B834-EC1D159CB4FD}">
      <dsp:nvSpPr>
        <dsp:cNvPr id="0" name=""/>
        <dsp:cNvSpPr/>
      </dsp:nvSpPr>
      <dsp:spPr>
        <a:xfrm>
          <a:off x="0" y="3209192"/>
          <a:ext cx="7400193" cy="10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ru-RU" sz="1100" kern="1200"/>
            <a:t>Микроорганизмы широко используются в пищевой и бродильной промышленности.</a:t>
          </a:r>
          <a:endParaRPr lang="en-US" sz="1100" kern="1200"/>
        </a:p>
      </dsp:txBody>
      <dsp:txXfrm>
        <a:off x="0" y="3209192"/>
        <a:ext cx="7400193" cy="1068686"/>
      </dsp:txXfrm>
    </dsp:sp>
    <dsp:sp modelId="{B357C567-99A2-4CAC-9593-48E0D84DD50E}">
      <dsp:nvSpPr>
        <dsp:cNvPr id="0" name=""/>
        <dsp:cNvSpPr/>
      </dsp:nvSpPr>
      <dsp:spPr>
        <a:xfrm>
          <a:off x="0" y="4277878"/>
          <a:ext cx="7400193"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5DC47-FD73-4996-A4FB-92AC28FD7931}">
      <dsp:nvSpPr>
        <dsp:cNvPr id="0" name=""/>
        <dsp:cNvSpPr/>
      </dsp:nvSpPr>
      <dsp:spPr>
        <a:xfrm>
          <a:off x="0" y="4277878"/>
          <a:ext cx="7400193" cy="10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ru-RU" sz="1100" kern="1200"/>
            <a:t>В молочной промышленности очень широко используются молочные дрожжи. С их помощью приготавливают кумыс, кефир. Ферментами этих микроорганизмов молочный сахар разлагается до спирта и углекислоты, в результате этого улучшается вкус продукта и повышается его усвояемость организмом. При получении молочнокислых продуктов в молочной промышленности широко используются дрожжи, не сбраживающие молочный сахар и не разлагающие белки и жир. Они способствуют сохранению масла и увеличению жизнеспособности молочнокислых бактерий. Пленчатые дрожжи (микодерма) способствуют созреванию молочнокислых сыров.</a:t>
          </a:r>
          <a:endParaRPr lang="en-US" sz="1100" kern="1200"/>
        </a:p>
      </dsp:txBody>
      <dsp:txXfrm>
        <a:off x="0" y="4277878"/>
        <a:ext cx="7400193" cy="1068686"/>
      </dsp:txXfrm>
    </dsp:sp>
    <dsp:sp modelId="{57A0221D-64ED-4ABE-AC0C-474755364185}">
      <dsp:nvSpPr>
        <dsp:cNvPr id="0" name=""/>
        <dsp:cNvSpPr/>
      </dsp:nvSpPr>
      <dsp:spPr>
        <a:xfrm>
          <a:off x="0" y="5346564"/>
          <a:ext cx="7400193"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AA365A-473A-4451-9932-3B3DB4D04FF5}">
      <dsp:nvSpPr>
        <dsp:cNvPr id="0" name=""/>
        <dsp:cNvSpPr/>
      </dsp:nvSpPr>
      <dsp:spPr>
        <a:xfrm>
          <a:off x="0" y="5346564"/>
          <a:ext cx="7400193" cy="10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ru-RU" sz="1100" kern="1200"/>
            <a:t>Грибы Penicillum roqueforti используют при производстве сыра рокфор, а грибы Penicillum camemberi – в процессе созревания закусочного сыра.</a:t>
          </a:r>
          <a:endParaRPr lang="en-US" sz="1100" kern="1200"/>
        </a:p>
      </dsp:txBody>
      <dsp:txXfrm>
        <a:off x="0" y="5346564"/>
        <a:ext cx="7400193" cy="10686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BCD1D-7896-4F3D-A8C8-DF8C8B3BF9F2}">
      <dsp:nvSpPr>
        <dsp:cNvPr id="0" name=""/>
        <dsp:cNvSpPr/>
      </dsp:nvSpPr>
      <dsp:spPr>
        <a:xfrm>
          <a:off x="0" y="298148"/>
          <a:ext cx="6872654" cy="8592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kern="1200"/>
            <a:t>Промышленное использование микроорганизмов для получения новых пищевых продуктов способствовало созданию таких видов промышленности как хлебопекарская и молочная, производство антибиотиков, витаминов, аминокислот, спиртов, органических кислот и пр.</a:t>
          </a:r>
          <a:endParaRPr lang="en-US" sz="1000" kern="1200"/>
        </a:p>
      </dsp:txBody>
      <dsp:txXfrm>
        <a:off x="41944" y="340092"/>
        <a:ext cx="6788766" cy="775330"/>
      </dsp:txXfrm>
    </dsp:sp>
    <dsp:sp modelId="{BEFE20DF-48ED-4B9A-A351-5BC89E5078A4}">
      <dsp:nvSpPr>
        <dsp:cNvPr id="0" name=""/>
        <dsp:cNvSpPr/>
      </dsp:nvSpPr>
      <dsp:spPr>
        <a:xfrm>
          <a:off x="0" y="1186167"/>
          <a:ext cx="6872654" cy="8592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kern="1200"/>
            <a:t>Использование в пищевой промышленности истинных молочнокислых бактерий (Bact.bulgaricum, Bact.casei, Streptococcus lactis и др.) или их комбинаций с дрожжами позволяет получать не только молочнокислые, но и спипртомолочнокислые и кислоовощные продукты. К ним относятся простокваша, мацони, ряженка, сметана, творог, квашенная капуста, квашенные огурцы и помидоры, сыры, кефир, кислое хлебное тесто, хлебный квас, кумыс и другие продукты. Для приготовления простокваши и творога применяют Str.lactis, Str.diacetilactis, Str.paracitrovorus, Bact.acidophilum.</a:t>
          </a:r>
          <a:endParaRPr lang="en-US" sz="1000" kern="1200"/>
        </a:p>
      </dsp:txBody>
      <dsp:txXfrm>
        <a:off x="41944" y="1228111"/>
        <a:ext cx="6788766" cy="775330"/>
      </dsp:txXfrm>
    </dsp:sp>
    <dsp:sp modelId="{79F32E7A-1985-4BD5-9BC6-1732C7EFFC6E}">
      <dsp:nvSpPr>
        <dsp:cNvPr id="0" name=""/>
        <dsp:cNvSpPr/>
      </dsp:nvSpPr>
      <dsp:spPr>
        <a:xfrm>
          <a:off x="0" y="2074185"/>
          <a:ext cx="6872654" cy="8592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kern="1200"/>
            <a:t>При приготовлении масла используют ароматизирующие бактерии и молочнокислые стрептококки Str.lactis, Str.cremoris, Str.diacetilactis, Str.citrovorus, Str.paracitrovorus.</a:t>
          </a:r>
          <a:endParaRPr lang="en-US" sz="1000" kern="1200"/>
        </a:p>
      </dsp:txBody>
      <dsp:txXfrm>
        <a:off x="41944" y="2116129"/>
        <a:ext cx="6788766" cy="775330"/>
      </dsp:txXfrm>
    </dsp:sp>
    <dsp:sp modelId="{FF9673BF-0F50-4B19-A22C-131090CD4774}">
      <dsp:nvSpPr>
        <dsp:cNvPr id="0" name=""/>
        <dsp:cNvSpPr/>
      </dsp:nvSpPr>
      <dsp:spPr>
        <a:xfrm>
          <a:off x="0" y="2962204"/>
          <a:ext cx="6872654" cy="8592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kern="1200"/>
            <a:t>Ложные молочнокислые бактерии (E.coli commune, Bact. Lactis aerogenes и др.) участвуют в процессах силосования зеленых кормов.</a:t>
          </a:r>
          <a:endParaRPr lang="en-US" sz="1000" kern="1200"/>
        </a:p>
      </dsp:txBody>
      <dsp:txXfrm>
        <a:off x="41944" y="3004148"/>
        <a:ext cx="6788766" cy="775330"/>
      </dsp:txXfrm>
    </dsp:sp>
    <dsp:sp modelId="{5AD4DE14-1531-4261-946A-F4DFD999DE41}">
      <dsp:nvSpPr>
        <dsp:cNvPr id="0" name=""/>
        <dsp:cNvSpPr/>
      </dsp:nvSpPr>
      <dsp:spPr>
        <a:xfrm>
          <a:off x="0" y="3850223"/>
          <a:ext cx="6872654" cy="8592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kern="1200"/>
            <a:t>Среди метаболитов микробной клетки особое место занимают вещества нуклеотидной природы, которые являются промежуточными продуктами в процессе биологического окисления. Эти вещества являются очень важным сырьем для синтеза производных нуклеиновых кислот, ценных лекарственных препаратов антимикробного и антибластомного действия и других биологически активных веществ для микробиологической промышленности и сельского хозяйства.</a:t>
          </a:r>
          <a:endParaRPr lang="en-US" sz="1000" kern="1200"/>
        </a:p>
      </dsp:txBody>
      <dsp:txXfrm>
        <a:off x="41944" y="3892167"/>
        <a:ext cx="6788766" cy="775330"/>
      </dsp:txXfrm>
    </dsp:sp>
    <dsp:sp modelId="{B6AEB357-C1A8-4EED-B2C9-DB2E1797A482}">
      <dsp:nvSpPr>
        <dsp:cNvPr id="0" name=""/>
        <dsp:cNvSpPr/>
      </dsp:nvSpPr>
      <dsp:spPr>
        <a:xfrm>
          <a:off x="0" y="4738242"/>
          <a:ext cx="6872654" cy="8592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kern="1200"/>
            <a:t>Микробиологический синтез в основе своей представляет реакции, протекающие в живых клетках. Для осуществления такого синтеза используются бактерии способные осуществлять фосфорилирование пуриновых и пиримидиновых оснований, их нуклеозидов или синтетических аналогов низкомолекулярных компонентов нуклеиновых кислот.</a:t>
          </a:r>
          <a:endParaRPr lang="en-US" sz="1000" kern="1200"/>
        </a:p>
      </dsp:txBody>
      <dsp:txXfrm>
        <a:off x="41944" y="4780186"/>
        <a:ext cx="6788766" cy="77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B0717-E598-43C1-B2DB-028926C984E0}">
      <dsp:nvSpPr>
        <dsp:cNvPr id="0" name=""/>
        <dsp:cNvSpPr/>
      </dsp:nvSpPr>
      <dsp:spPr>
        <a:xfrm>
          <a:off x="0" y="33153"/>
          <a:ext cx="10515600" cy="135602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ru-RU" sz="1900" kern="1200"/>
            <a:t>В качестве биобъектов выступают одно- или многоклеточные живые организмы, функциональное предназначение которых — биосинтез необходимого продукта (продуценты) либо катализ ферментативной реакции (биокатализаторы). К биообъектам относятся макромолекулы, микро- и макроорганизмы, в частности:</a:t>
          </a:r>
          <a:endParaRPr lang="en-US" sz="1900" kern="1200"/>
        </a:p>
      </dsp:txBody>
      <dsp:txXfrm>
        <a:off x="66196" y="99349"/>
        <a:ext cx="10383208" cy="1223637"/>
      </dsp:txXfrm>
    </dsp:sp>
    <dsp:sp modelId="{EC5DF9A5-70CE-4482-B19B-5E79C2177515}">
      <dsp:nvSpPr>
        <dsp:cNvPr id="0" name=""/>
        <dsp:cNvSpPr/>
      </dsp:nvSpPr>
      <dsp:spPr>
        <a:xfrm>
          <a:off x="0" y="1389183"/>
          <a:ext cx="10515600" cy="353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ru-RU" sz="1500" b="1" kern="1200"/>
            <a:t>вирусы</a:t>
          </a:r>
          <a:r>
            <a:rPr lang="ru-RU" sz="1500" kern="1200"/>
            <a:t> — не имеющие клеточного строения и собственного энергоснабжения мельчайшие организмы, ведущие паразитический образ жизни;</a:t>
          </a:r>
          <a:endParaRPr lang="en-US" sz="1500" kern="1200"/>
        </a:p>
        <a:p>
          <a:pPr marL="114300" lvl="1" indent="-114300" algn="l" defTabSz="666750" rtl="0">
            <a:lnSpc>
              <a:spcPct val="90000"/>
            </a:lnSpc>
            <a:spcBef>
              <a:spcPct val="0"/>
            </a:spcBef>
            <a:spcAft>
              <a:spcPct val="20000"/>
            </a:spcAft>
            <a:buChar char="•"/>
          </a:pPr>
          <a:r>
            <a:rPr lang="ru-RU" sz="1500" b="1" kern="1200"/>
            <a:t>бактерии</a:t>
          </a:r>
          <a:r>
            <a:rPr lang="ru-RU" sz="1500" kern="1200"/>
            <a:t> — прокариотические (не обладающие ядром и другими мембранными органоидами) и эукариотические (содержащие в своём строении ядро и иные структуры) клетки;</a:t>
          </a:r>
          <a:endParaRPr lang="en-US" sz="1500" kern="1200"/>
        </a:p>
        <a:p>
          <a:pPr marL="114300" lvl="1" indent="-114300" algn="l" defTabSz="666750" rtl="0">
            <a:lnSpc>
              <a:spcPct val="90000"/>
            </a:lnSpc>
            <a:spcBef>
              <a:spcPct val="0"/>
            </a:spcBef>
            <a:spcAft>
              <a:spcPct val="20000"/>
            </a:spcAft>
            <a:buChar char="•"/>
          </a:pPr>
          <a:r>
            <a:rPr lang="ru-RU" sz="1500" b="1" kern="1200"/>
            <a:t>водоросли</a:t>
          </a:r>
          <a:r>
            <a:rPr lang="ru-RU" sz="1500" kern="1200"/>
            <a:t> (бурые, красные, зелёные, диатомовые, синезелёные и т. п.) — группа одноклеточных, колониальных или многоклеточных организмов, обитающих, в основном, в водной среде, но также в почве, на поверхности растений и в других местах;</a:t>
          </a:r>
          <a:endParaRPr lang="en-US" sz="1500" kern="1200"/>
        </a:p>
        <a:p>
          <a:pPr marL="114300" lvl="1" indent="-114300" algn="l" defTabSz="666750" rtl="0">
            <a:lnSpc>
              <a:spcPct val="90000"/>
            </a:lnSpc>
            <a:spcBef>
              <a:spcPct val="0"/>
            </a:spcBef>
            <a:spcAft>
              <a:spcPct val="20000"/>
            </a:spcAft>
            <a:buChar char="•"/>
          </a:pPr>
          <a:r>
            <a:rPr lang="ru-RU" sz="1500" b="1" kern="1200"/>
            <a:t>лишайники</a:t>
          </a:r>
          <a:r>
            <a:rPr lang="ru-RU" sz="1500" kern="1200"/>
            <a:t> — симбиотические ассоциации микроскопических грибов (микобионт) и зелёных микроводорослей и / или цианобактерий (фотобионт или фикобионт), образующие слоевища (талломы) определённой структуры;</a:t>
          </a:r>
          <a:endParaRPr lang="en-US" sz="1500" kern="1200"/>
        </a:p>
        <a:p>
          <a:pPr marL="114300" lvl="1" indent="-114300" algn="l" defTabSz="666750" rtl="0">
            <a:lnSpc>
              <a:spcPct val="90000"/>
            </a:lnSpc>
            <a:spcBef>
              <a:spcPct val="0"/>
            </a:spcBef>
            <a:spcAft>
              <a:spcPct val="20000"/>
            </a:spcAft>
            <a:buChar char="•"/>
          </a:pPr>
          <a:r>
            <a:rPr lang="ru-RU" sz="1500" b="1" kern="1200"/>
            <a:t>грибы</a:t>
          </a:r>
          <a:r>
            <a:rPr lang="ru-RU" sz="1500" kern="1200"/>
            <a:t> — лишённые хлорофилла (пигмента, участвующего в фотосинтезе) организмы, усваивающие минеральные вещества непосредственно из окружающей среды, а органические — только в готовом виде;</a:t>
          </a:r>
          <a:endParaRPr lang="en-US" sz="1500" kern="1200"/>
        </a:p>
        <a:p>
          <a:pPr marL="114300" lvl="1" indent="-114300" algn="l" defTabSz="666750" rtl="0">
            <a:lnSpc>
              <a:spcPct val="90000"/>
            </a:lnSpc>
            <a:spcBef>
              <a:spcPct val="0"/>
            </a:spcBef>
            <a:spcAft>
              <a:spcPct val="20000"/>
            </a:spcAft>
            <a:buChar char="•"/>
          </a:pPr>
          <a:r>
            <a:rPr lang="ru-RU" sz="1500" b="1" kern="1200"/>
            <a:t>водные растения</a:t>
          </a:r>
          <a:r>
            <a:rPr lang="ru-RU" sz="1500" kern="1200"/>
            <a:t>, пребывающие в солёной, пресной (большей частью) либо солоноватой водных средах;</a:t>
          </a:r>
          <a:endParaRPr lang="en-US" sz="1500" kern="1200"/>
        </a:p>
        <a:p>
          <a:pPr marL="114300" lvl="1" indent="-114300" algn="l" defTabSz="666750" rtl="0">
            <a:lnSpc>
              <a:spcPct val="90000"/>
            </a:lnSpc>
            <a:spcBef>
              <a:spcPct val="0"/>
            </a:spcBef>
            <a:spcAft>
              <a:spcPct val="20000"/>
            </a:spcAft>
            <a:buChar char="•"/>
          </a:pPr>
          <a:r>
            <a:rPr lang="ru-RU" sz="1500" b="1" kern="1200"/>
            <a:t>культуры клеток животного происхождения</a:t>
          </a:r>
          <a:r>
            <a:rPr lang="ru-RU" sz="1500" kern="1200"/>
            <a:t>, равно как и изолированные ткани, органы или цельные тела животных;</a:t>
          </a:r>
          <a:endParaRPr lang="en-US" sz="1500" kern="1200"/>
        </a:p>
        <a:p>
          <a:pPr marL="114300" lvl="1" indent="-114300" algn="l" defTabSz="666750" rtl="0">
            <a:lnSpc>
              <a:spcPct val="90000"/>
            </a:lnSpc>
            <a:spcBef>
              <a:spcPct val="0"/>
            </a:spcBef>
            <a:spcAft>
              <a:spcPct val="20000"/>
            </a:spcAft>
            <a:buChar char="•"/>
          </a:pPr>
          <a:r>
            <a:rPr lang="ru-RU" sz="1500" b="1" kern="1200"/>
            <a:t>тотипотентные растительные клетки</a:t>
          </a:r>
          <a:r>
            <a:rPr lang="ru-RU" sz="1500" kern="1200"/>
            <a:t>, сохраняющие генетическую информацию в процессе своего развития и способные, в случае наличия благоприятных условий, полностью восстановить организм.</a:t>
          </a:r>
          <a:endParaRPr lang="en-US" sz="1500" kern="1200"/>
        </a:p>
      </dsp:txBody>
      <dsp:txXfrm>
        <a:off x="0" y="1389183"/>
        <a:ext cx="10515600" cy="3539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E6C36-1C8C-457D-BC1E-ED835CE003FF}">
      <dsp:nvSpPr>
        <dsp:cNvPr id="0" name=""/>
        <dsp:cNvSpPr/>
      </dsp:nvSpPr>
      <dsp:spPr>
        <a:xfrm>
          <a:off x="5134" y="264974"/>
          <a:ext cx="1591716" cy="16713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ru-RU" sz="1300" kern="1200" dirty="0"/>
            <a:t>Применительно к растительным объектам биотехнология традиционно рассматривается в рамках следующих направлений:</a:t>
          </a:r>
          <a:endParaRPr lang="en-US" sz="1300" kern="1200" dirty="0"/>
        </a:p>
      </dsp:txBody>
      <dsp:txXfrm>
        <a:off x="51754" y="311594"/>
        <a:ext cx="1498476" cy="1578062"/>
      </dsp:txXfrm>
    </dsp:sp>
    <dsp:sp modelId="{C7FE3F23-8BCA-4BBD-B9FB-567185641BD0}">
      <dsp:nvSpPr>
        <dsp:cNvPr id="0" name=""/>
        <dsp:cNvSpPr/>
      </dsp:nvSpPr>
      <dsp:spPr>
        <a:xfrm>
          <a:off x="1756023" y="903253"/>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u-RU" sz="1000" kern="1200"/>
        </a:p>
      </dsp:txBody>
      <dsp:txXfrm>
        <a:off x="1756023" y="982202"/>
        <a:ext cx="236210" cy="236847"/>
      </dsp:txXfrm>
    </dsp:sp>
    <dsp:sp modelId="{2002C609-825C-4481-A285-5289138CB444}">
      <dsp:nvSpPr>
        <dsp:cNvPr id="0" name=""/>
        <dsp:cNvSpPr/>
      </dsp:nvSpPr>
      <dsp:spPr>
        <a:xfrm>
          <a:off x="2233538" y="264974"/>
          <a:ext cx="1591716" cy="16713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ru-RU" sz="1300" kern="1200"/>
            <a:t>1. Биотехнология производства культуры клеток, тканей и органов растений; </a:t>
          </a:r>
          <a:endParaRPr lang="en-US" sz="1300" kern="1200"/>
        </a:p>
      </dsp:txBody>
      <dsp:txXfrm>
        <a:off x="2280158" y="311594"/>
        <a:ext cx="1498476" cy="1578062"/>
      </dsp:txXfrm>
    </dsp:sp>
    <dsp:sp modelId="{478955C3-8D39-4BEB-93A3-17F72DDBBDF7}">
      <dsp:nvSpPr>
        <dsp:cNvPr id="0" name=""/>
        <dsp:cNvSpPr/>
      </dsp:nvSpPr>
      <dsp:spPr>
        <a:xfrm>
          <a:off x="3984426" y="903253"/>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u-RU" sz="1000" kern="1200"/>
        </a:p>
      </dsp:txBody>
      <dsp:txXfrm>
        <a:off x="3984426" y="982202"/>
        <a:ext cx="236210" cy="236847"/>
      </dsp:txXfrm>
    </dsp:sp>
    <dsp:sp modelId="{31B1A5F9-5AB8-4757-8641-CD6B83AF48E5}">
      <dsp:nvSpPr>
        <dsp:cNvPr id="0" name=""/>
        <dsp:cNvSpPr/>
      </dsp:nvSpPr>
      <dsp:spPr>
        <a:xfrm>
          <a:off x="4461941" y="264974"/>
          <a:ext cx="1591716" cy="16713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ru-RU" sz="1300" kern="1200"/>
            <a:t>2. Биотехнология микроклонального размножения; </a:t>
          </a:r>
          <a:endParaRPr lang="en-US" sz="1300" kern="1200"/>
        </a:p>
      </dsp:txBody>
      <dsp:txXfrm>
        <a:off x="4508561" y="311594"/>
        <a:ext cx="1498476" cy="1578062"/>
      </dsp:txXfrm>
    </dsp:sp>
    <dsp:sp modelId="{770F5BA2-21F6-4A2F-A95F-2041D84D7540}">
      <dsp:nvSpPr>
        <dsp:cNvPr id="0" name=""/>
        <dsp:cNvSpPr/>
      </dsp:nvSpPr>
      <dsp:spPr>
        <a:xfrm>
          <a:off x="6212830" y="903253"/>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u-RU" sz="1000" kern="1200"/>
        </a:p>
      </dsp:txBody>
      <dsp:txXfrm>
        <a:off x="6212830" y="982202"/>
        <a:ext cx="236210" cy="236847"/>
      </dsp:txXfrm>
    </dsp:sp>
    <dsp:sp modelId="{EADA5908-C424-4B6F-B833-19D3663AFFA8}">
      <dsp:nvSpPr>
        <dsp:cNvPr id="0" name=""/>
        <dsp:cNvSpPr/>
      </dsp:nvSpPr>
      <dsp:spPr>
        <a:xfrm>
          <a:off x="6690345" y="264974"/>
          <a:ext cx="1591716" cy="16713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ru-RU" sz="1300" kern="1200"/>
            <a:t>3. Генная инженерия; </a:t>
          </a:r>
          <a:endParaRPr lang="en-US" sz="1300" kern="1200"/>
        </a:p>
      </dsp:txBody>
      <dsp:txXfrm>
        <a:off x="6736965" y="311594"/>
        <a:ext cx="1498476" cy="1578062"/>
      </dsp:txXfrm>
    </dsp:sp>
    <dsp:sp modelId="{554FA3A8-EE54-4336-860A-650F483AA726}">
      <dsp:nvSpPr>
        <dsp:cNvPr id="0" name=""/>
        <dsp:cNvSpPr/>
      </dsp:nvSpPr>
      <dsp:spPr>
        <a:xfrm>
          <a:off x="8441233" y="903253"/>
          <a:ext cx="337443" cy="3947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u-RU" sz="1000" kern="1200"/>
        </a:p>
      </dsp:txBody>
      <dsp:txXfrm>
        <a:off x="8441233" y="982202"/>
        <a:ext cx="236210" cy="236847"/>
      </dsp:txXfrm>
    </dsp:sp>
    <dsp:sp modelId="{60FC3C18-74A1-45C1-846B-FD16D5F94D5A}">
      <dsp:nvSpPr>
        <dsp:cNvPr id="0" name=""/>
        <dsp:cNvSpPr/>
      </dsp:nvSpPr>
      <dsp:spPr>
        <a:xfrm>
          <a:off x="8918748" y="264974"/>
          <a:ext cx="1591716" cy="16713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ru-RU" sz="1300" kern="1200"/>
            <a:t>4. Банк in vitro и криоконсервация; их значение для сохранения генофонда растений.</a:t>
          </a:r>
          <a:endParaRPr lang="en-US" sz="1300" kern="1200"/>
        </a:p>
      </dsp:txBody>
      <dsp:txXfrm>
        <a:off x="8965368" y="311594"/>
        <a:ext cx="1498476" cy="1578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6C502-2BF0-47DC-8D4C-9E6DB4CE62FA}">
      <dsp:nvSpPr>
        <dsp:cNvPr id="0" name=""/>
        <dsp:cNvSpPr/>
      </dsp:nvSpPr>
      <dsp:spPr>
        <a:xfrm>
          <a:off x="0" y="230"/>
          <a:ext cx="11022623"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F4921-26D9-4BE1-815E-E12569CDE4C5}">
      <dsp:nvSpPr>
        <dsp:cNvPr id="0" name=""/>
        <dsp:cNvSpPr/>
      </dsp:nvSpPr>
      <dsp:spPr>
        <a:xfrm>
          <a:off x="0" y="230"/>
          <a:ext cx="11022623" cy="376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ru-RU" sz="1700" kern="1200" dirty="0"/>
            <a:t>Четыре основных применения биотехнологий в сельском хозяйстве: </a:t>
          </a:r>
          <a:endParaRPr lang="en-US" sz="1700" kern="1200" dirty="0"/>
        </a:p>
      </dsp:txBody>
      <dsp:txXfrm>
        <a:off x="0" y="230"/>
        <a:ext cx="11022623" cy="376853"/>
      </dsp:txXfrm>
    </dsp:sp>
    <dsp:sp modelId="{0A61F6E3-010A-4C3B-B184-09C9EE94A2F1}">
      <dsp:nvSpPr>
        <dsp:cNvPr id="0" name=""/>
        <dsp:cNvSpPr/>
      </dsp:nvSpPr>
      <dsp:spPr>
        <a:xfrm>
          <a:off x="0" y="377083"/>
          <a:ext cx="11022623"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7A63D-FD08-4350-A308-68BE1E8093FA}">
      <dsp:nvSpPr>
        <dsp:cNvPr id="0" name=""/>
        <dsp:cNvSpPr/>
      </dsp:nvSpPr>
      <dsp:spPr>
        <a:xfrm>
          <a:off x="0" y="377083"/>
          <a:ext cx="11022623" cy="376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ru-RU" sz="1700" kern="1200"/>
            <a:t>1. Микроразмножение, </a:t>
          </a:r>
          <a:endParaRPr lang="en-US" sz="1700" kern="1200"/>
        </a:p>
      </dsp:txBody>
      <dsp:txXfrm>
        <a:off x="0" y="377083"/>
        <a:ext cx="11022623" cy="376853"/>
      </dsp:txXfrm>
    </dsp:sp>
    <dsp:sp modelId="{4624C55A-2C86-44BA-8F04-B802D30E00EA}">
      <dsp:nvSpPr>
        <dsp:cNvPr id="0" name=""/>
        <dsp:cNvSpPr/>
      </dsp:nvSpPr>
      <dsp:spPr>
        <a:xfrm>
          <a:off x="0" y="753937"/>
          <a:ext cx="11022623"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7CDD5-62D8-488C-AECE-7489877866BA}">
      <dsp:nvSpPr>
        <dsp:cNvPr id="0" name=""/>
        <dsp:cNvSpPr/>
      </dsp:nvSpPr>
      <dsp:spPr>
        <a:xfrm>
          <a:off x="0" y="753937"/>
          <a:ext cx="11022623" cy="376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ru-RU" sz="1700" kern="1200" dirty="0"/>
            <a:t>2. Индукция и отбор (селекция) мутантных клеток, </a:t>
          </a:r>
          <a:endParaRPr lang="en-US" sz="1700" kern="1200" dirty="0"/>
        </a:p>
      </dsp:txBody>
      <dsp:txXfrm>
        <a:off x="0" y="753937"/>
        <a:ext cx="11022623" cy="376853"/>
      </dsp:txXfrm>
    </dsp:sp>
    <dsp:sp modelId="{80C48B42-B54A-4896-BFED-6075F2EEAC70}">
      <dsp:nvSpPr>
        <dsp:cNvPr id="0" name=""/>
        <dsp:cNvSpPr/>
      </dsp:nvSpPr>
      <dsp:spPr>
        <a:xfrm>
          <a:off x="0" y="1130790"/>
          <a:ext cx="11022623"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128F2-5166-45D1-953A-066E640EA917}">
      <dsp:nvSpPr>
        <dsp:cNvPr id="0" name=""/>
        <dsp:cNvSpPr/>
      </dsp:nvSpPr>
      <dsp:spPr>
        <a:xfrm>
          <a:off x="0" y="1130790"/>
          <a:ext cx="11022623" cy="376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ru-RU" sz="1700" kern="1200"/>
            <a:t>3. Производство соматических гибридов </a:t>
          </a:r>
          <a:endParaRPr lang="en-US" sz="1700" kern="1200"/>
        </a:p>
      </dsp:txBody>
      <dsp:txXfrm>
        <a:off x="0" y="1130790"/>
        <a:ext cx="11022623" cy="376853"/>
      </dsp:txXfrm>
    </dsp:sp>
    <dsp:sp modelId="{15EF995F-E3FA-4174-A057-8B61DC1DB3F1}">
      <dsp:nvSpPr>
        <dsp:cNvPr id="0" name=""/>
        <dsp:cNvSpPr/>
      </dsp:nvSpPr>
      <dsp:spPr>
        <a:xfrm>
          <a:off x="0" y="1507644"/>
          <a:ext cx="11022623"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CE658-AB78-4708-8139-B5783E776B27}">
      <dsp:nvSpPr>
        <dsp:cNvPr id="0" name=""/>
        <dsp:cNvSpPr/>
      </dsp:nvSpPr>
      <dsp:spPr>
        <a:xfrm>
          <a:off x="0" y="1507644"/>
          <a:ext cx="11022623" cy="376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ru-RU" sz="1700" kern="1200"/>
            <a:t>4. Производство трансгенных растений</a:t>
          </a:r>
          <a:endParaRPr lang="en-US" sz="1700" kern="1200"/>
        </a:p>
      </dsp:txBody>
      <dsp:txXfrm>
        <a:off x="0" y="1507644"/>
        <a:ext cx="11022623" cy="376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2129B-24E0-4B82-AA40-0FBF3BB47008}">
      <dsp:nvSpPr>
        <dsp:cNvPr id="0" name=""/>
        <dsp:cNvSpPr/>
      </dsp:nvSpPr>
      <dsp:spPr>
        <a:xfrm>
          <a:off x="0" y="0"/>
          <a:ext cx="3256084" cy="31028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ru-RU" sz="1700" kern="1200" dirty="0" err="1"/>
            <a:t>Микроразмножение</a:t>
          </a:r>
          <a:r>
            <a:rPr lang="ru-RU" sz="1700" kern="1200" dirty="0"/>
            <a:t>. Массовое размножение сельскохозяйственных и лесных растений является важным применением техники микроклонального размножения. Развитие эмбрионов из соматических клеток в культуре привело к искусственному производству семян.</a:t>
          </a:r>
          <a:endParaRPr lang="en-US" sz="1700" kern="1200" dirty="0"/>
        </a:p>
      </dsp:txBody>
      <dsp:txXfrm>
        <a:off x="151468" y="151468"/>
        <a:ext cx="2953148" cy="27999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03D16-39B9-4B71-96E2-573FDD0702E1}">
      <dsp:nvSpPr>
        <dsp:cNvPr id="0" name=""/>
        <dsp:cNvSpPr/>
      </dsp:nvSpPr>
      <dsp:spPr>
        <a:xfrm>
          <a:off x="0" y="0"/>
          <a:ext cx="3314699" cy="29811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ru-RU" sz="1300" kern="1200" dirty="0"/>
            <a:t>Индукция и отбор мутанта. Различные физические и химические мутагены используются в </a:t>
          </a:r>
          <a:r>
            <a:rPr lang="ru-RU" sz="1300" kern="1200" dirty="0" err="1"/>
            <a:t>эксплантах</a:t>
          </a:r>
          <a:r>
            <a:rPr lang="ru-RU" sz="1300" kern="1200" dirty="0"/>
            <a:t> растений разных видов для </a:t>
          </a:r>
          <a:r>
            <a:rPr lang="ru-RU" sz="1300" kern="1200" dirty="0" err="1"/>
            <a:t>поулчения</a:t>
          </a:r>
          <a:r>
            <a:rPr lang="ru-RU" sz="1300" kern="1200" dirty="0"/>
            <a:t> мутантов. Теперь мутанты могут быть использованы для выбора вариантов клеточных линий, которые устойчивы к антибиотикам, аминокислотным аналогам, хлоратам, аналогам нуклеиновых кислот, токсинам грибов, стрессам окружающей среды (соленость, охлаждение, высокая температура, токсичность алюминия) и гербицидам и т.д.</a:t>
          </a:r>
          <a:endParaRPr lang="en-US" sz="1300" kern="1200" dirty="0"/>
        </a:p>
      </dsp:txBody>
      <dsp:txXfrm>
        <a:off x="145528" y="145528"/>
        <a:ext cx="3023643" cy="26901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8598E-BB6C-4A26-A747-6F0372AF1B28}">
      <dsp:nvSpPr>
        <dsp:cNvPr id="0" name=""/>
        <dsp:cNvSpPr/>
      </dsp:nvSpPr>
      <dsp:spPr>
        <a:xfrm>
          <a:off x="596" y="805733"/>
          <a:ext cx="2170844" cy="108542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ru-RU" sz="1000" kern="1200"/>
            <a:t>Производство соматических гибридов. </a:t>
          </a:r>
          <a:endParaRPr lang="en-US" sz="1000" kern="1200"/>
        </a:p>
      </dsp:txBody>
      <dsp:txXfrm>
        <a:off x="32387" y="837524"/>
        <a:ext cx="2107262" cy="1021840"/>
      </dsp:txXfrm>
    </dsp:sp>
    <dsp:sp modelId="{EB819E01-D3CD-4F3F-9464-B6C4CB85032E}">
      <dsp:nvSpPr>
        <dsp:cNvPr id="0" name=""/>
        <dsp:cNvSpPr/>
      </dsp:nvSpPr>
      <dsp:spPr>
        <a:xfrm>
          <a:off x="2714152" y="805733"/>
          <a:ext cx="2170844" cy="108542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ru-RU" sz="1000" kern="1200" dirty="0"/>
            <a:t>Протопласты (растительные) могут подвергаться слиянию при определенных благоприятных условиях, и слитый продукт может давать соматическое гибридное растение, которое позволяет: </a:t>
          </a:r>
          <a:endParaRPr lang="en-US" sz="1000" kern="1200" dirty="0"/>
        </a:p>
      </dsp:txBody>
      <dsp:txXfrm>
        <a:off x="2745943" y="837524"/>
        <a:ext cx="2107262" cy="1021840"/>
      </dsp:txXfrm>
    </dsp:sp>
    <dsp:sp modelId="{C9D784C2-8F2F-4BE1-AF1C-DA3D4DA95337}">
      <dsp:nvSpPr>
        <dsp:cNvPr id="0" name=""/>
        <dsp:cNvSpPr/>
      </dsp:nvSpPr>
      <dsp:spPr>
        <a:xfrm>
          <a:off x="2931236" y="1891155"/>
          <a:ext cx="217084" cy="814066"/>
        </a:xfrm>
        <a:custGeom>
          <a:avLst/>
          <a:gdLst/>
          <a:ahLst/>
          <a:cxnLst/>
          <a:rect l="0" t="0" r="0" b="0"/>
          <a:pathLst>
            <a:path>
              <a:moveTo>
                <a:pt x="0" y="0"/>
              </a:moveTo>
              <a:lnTo>
                <a:pt x="0" y="814066"/>
              </a:lnTo>
              <a:lnTo>
                <a:pt x="217084" y="81406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6DAEEC-EA09-4465-AB62-6ECA18ABA49D}">
      <dsp:nvSpPr>
        <dsp:cNvPr id="0" name=""/>
        <dsp:cNvSpPr/>
      </dsp:nvSpPr>
      <dsp:spPr>
        <a:xfrm>
          <a:off x="3148320" y="2162510"/>
          <a:ext cx="1736675" cy="108542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rtl="0">
            <a:lnSpc>
              <a:spcPct val="90000"/>
            </a:lnSpc>
            <a:spcBef>
              <a:spcPct val="0"/>
            </a:spcBef>
            <a:spcAft>
              <a:spcPct val="35000"/>
            </a:spcAft>
            <a:buNone/>
          </a:pPr>
          <a:r>
            <a:rPr lang="ru-RU" sz="1400" kern="1200"/>
            <a:t>Возможность образования гибридов широко неродственных форм. </a:t>
          </a:r>
          <a:endParaRPr lang="en-US" sz="1400" kern="1200"/>
        </a:p>
      </dsp:txBody>
      <dsp:txXfrm>
        <a:off x="3180111" y="2194301"/>
        <a:ext cx="1673093" cy="1021840"/>
      </dsp:txXfrm>
    </dsp:sp>
    <dsp:sp modelId="{5462B355-A75E-4101-8C91-C663BB065881}">
      <dsp:nvSpPr>
        <dsp:cNvPr id="0" name=""/>
        <dsp:cNvSpPr/>
      </dsp:nvSpPr>
      <dsp:spPr>
        <a:xfrm>
          <a:off x="2931236" y="1891155"/>
          <a:ext cx="217084" cy="2170844"/>
        </a:xfrm>
        <a:custGeom>
          <a:avLst/>
          <a:gdLst/>
          <a:ahLst/>
          <a:cxnLst/>
          <a:rect l="0" t="0" r="0" b="0"/>
          <a:pathLst>
            <a:path>
              <a:moveTo>
                <a:pt x="0" y="0"/>
              </a:moveTo>
              <a:lnTo>
                <a:pt x="0" y="2170844"/>
              </a:lnTo>
              <a:lnTo>
                <a:pt x="217084" y="217084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2BF4BC-AC0D-49A2-B779-82BF3A92F710}">
      <dsp:nvSpPr>
        <dsp:cNvPr id="0" name=""/>
        <dsp:cNvSpPr/>
      </dsp:nvSpPr>
      <dsp:spPr>
        <a:xfrm>
          <a:off x="3148320" y="3519288"/>
          <a:ext cx="1736675" cy="108542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rtl="0">
            <a:lnSpc>
              <a:spcPct val="90000"/>
            </a:lnSpc>
            <a:spcBef>
              <a:spcPct val="0"/>
            </a:spcBef>
            <a:spcAft>
              <a:spcPct val="35000"/>
            </a:spcAft>
            <a:buNone/>
          </a:pPr>
          <a:r>
            <a:rPr lang="ru-RU" sz="1400" kern="1200" dirty="0"/>
            <a:t>Неполовой способ переноса всего генома или гена.</a:t>
          </a:r>
          <a:endParaRPr lang="en-US" sz="1400" kern="1200" dirty="0"/>
        </a:p>
      </dsp:txBody>
      <dsp:txXfrm>
        <a:off x="3180111" y="3551079"/>
        <a:ext cx="1673093" cy="1021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6C3CE-B55F-43A1-A7E6-C806DD964082}">
      <dsp:nvSpPr>
        <dsp:cNvPr id="0" name=""/>
        <dsp:cNvSpPr/>
      </dsp:nvSpPr>
      <dsp:spPr>
        <a:xfrm>
          <a:off x="744" y="922221"/>
          <a:ext cx="6094511" cy="3047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ru-RU" sz="1800" kern="1200" dirty="0"/>
            <a:t>Производство </a:t>
          </a:r>
          <a:r>
            <a:rPr lang="ru-RU" sz="1800" kern="1200" dirty="0" err="1"/>
            <a:t>трансгенных</a:t>
          </a:r>
          <a:r>
            <a:rPr lang="ru-RU" sz="1800" kern="1200" dirty="0"/>
            <a:t> растений Генная инженерия может быть использована для внедрения генов в растение, которое не встречается ни в одном растении того же семейства. Если генно-инженерные растения предполагают использовать в коммерческих целях, то должны удовлетворят следующие критерии: </a:t>
          </a:r>
          <a:r>
            <a:rPr lang="ru-RU" sz="1800" kern="1200" dirty="0" err="1"/>
            <a:t>I.Гены</a:t>
          </a:r>
          <a:r>
            <a:rPr lang="ru-RU" sz="1800" kern="1200" dirty="0"/>
            <a:t>, представляющие для нас интерес можно внедрять во все клетки II. Стабильное поддержание новой (внедренной) генетической информации III. Новый ген должен передаваться последующим поколениям. IV. Клонированные гены должны </a:t>
          </a:r>
          <a:r>
            <a:rPr lang="ru-RU" sz="1800" kern="1200" dirty="0" err="1"/>
            <a:t>Экспрессироваться</a:t>
          </a:r>
          <a:r>
            <a:rPr lang="ru-RU" sz="1800" kern="1200" dirty="0"/>
            <a:t> в правильных клетках в правильное время.</a:t>
          </a:r>
          <a:endParaRPr lang="en-US" sz="1800" kern="1200" dirty="0"/>
        </a:p>
      </dsp:txBody>
      <dsp:txXfrm>
        <a:off x="744" y="922221"/>
        <a:ext cx="6094511" cy="30472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2ED38-6A6C-4444-A144-3265A87288C6}">
      <dsp:nvSpPr>
        <dsp:cNvPr id="0" name=""/>
        <dsp:cNvSpPr/>
      </dsp:nvSpPr>
      <dsp:spPr>
        <a:xfrm>
          <a:off x="3286" y="300532"/>
          <a:ext cx="3203971" cy="1271534"/>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ru-RU" sz="1200" kern="1200" dirty="0"/>
            <a:t>Лекарственные растения являются наиболее важным источником жизненно важных лекарств для большинства населения мира. Растительные вторичные метаболиты являются экономически важными:</a:t>
          </a:r>
          <a:endParaRPr lang="en-US" sz="1200" kern="1200" dirty="0"/>
        </a:p>
      </dsp:txBody>
      <dsp:txXfrm>
        <a:off x="3286" y="300532"/>
        <a:ext cx="3203971" cy="1271534"/>
      </dsp:txXfrm>
    </dsp:sp>
    <dsp:sp modelId="{2D60F124-0EF8-4F0A-B4BB-4C1F5F47D1CB}">
      <dsp:nvSpPr>
        <dsp:cNvPr id="0" name=""/>
        <dsp:cNvSpPr/>
      </dsp:nvSpPr>
      <dsp:spPr>
        <a:xfrm>
          <a:off x="3286" y="1572066"/>
          <a:ext cx="3203971" cy="111996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ru-RU" sz="1200" kern="1200"/>
            <a:t>лекарственные средствами,</a:t>
          </a:r>
          <a:endParaRPr lang="en-US" sz="1200" kern="1200"/>
        </a:p>
        <a:p>
          <a:pPr marL="114300" lvl="1" indent="-114300" algn="l" defTabSz="533400" rtl="0">
            <a:lnSpc>
              <a:spcPct val="90000"/>
            </a:lnSpc>
            <a:spcBef>
              <a:spcPct val="0"/>
            </a:spcBef>
            <a:spcAft>
              <a:spcPct val="15000"/>
            </a:spcAft>
            <a:buChar char="•"/>
          </a:pPr>
          <a:r>
            <a:rPr lang="ru-RU" sz="1200" kern="1200" dirty="0" err="1"/>
            <a:t>ароматизаторами</a:t>
          </a:r>
          <a:r>
            <a:rPr lang="ru-RU" sz="1200" kern="1200" dirty="0"/>
            <a:t>,</a:t>
          </a:r>
          <a:endParaRPr lang="en-US" sz="1200" kern="1200" dirty="0"/>
        </a:p>
        <a:p>
          <a:pPr marL="114300" lvl="1" indent="-114300" algn="l" defTabSz="533400" rtl="0">
            <a:lnSpc>
              <a:spcPct val="90000"/>
            </a:lnSpc>
            <a:spcBef>
              <a:spcPct val="0"/>
            </a:spcBef>
            <a:spcAft>
              <a:spcPct val="15000"/>
            </a:spcAft>
            <a:buChar char="•"/>
          </a:pPr>
          <a:r>
            <a:rPr lang="ru-RU" sz="1200" kern="1200" dirty="0"/>
            <a:t>пигментами,</a:t>
          </a:r>
          <a:endParaRPr lang="en-US" sz="1200" kern="1200" dirty="0"/>
        </a:p>
        <a:p>
          <a:pPr marL="114300" lvl="1" indent="-114300" algn="l" defTabSz="533400" rtl="0">
            <a:lnSpc>
              <a:spcPct val="90000"/>
            </a:lnSpc>
            <a:spcBef>
              <a:spcPct val="0"/>
            </a:spcBef>
            <a:spcAft>
              <a:spcPct val="15000"/>
            </a:spcAft>
            <a:buChar char="•"/>
          </a:pPr>
          <a:r>
            <a:rPr lang="ru-RU" sz="1200" kern="1200"/>
            <a:t>пищевыми добавками</a:t>
          </a:r>
          <a:endParaRPr lang="en-US" sz="1200" kern="1200"/>
        </a:p>
        <a:p>
          <a:pPr marL="114300" lvl="1" indent="-114300" algn="l" defTabSz="533400" rtl="0">
            <a:lnSpc>
              <a:spcPct val="90000"/>
            </a:lnSpc>
            <a:spcBef>
              <a:spcPct val="0"/>
            </a:spcBef>
            <a:spcAft>
              <a:spcPct val="15000"/>
            </a:spcAft>
            <a:buChar char="•"/>
          </a:pPr>
          <a:r>
            <a:rPr lang="ru-RU" sz="1200" kern="1200"/>
            <a:t>пестицидами. </a:t>
          </a:r>
          <a:endParaRPr lang="en-US" sz="1200" kern="1200"/>
        </a:p>
      </dsp:txBody>
      <dsp:txXfrm>
        <a:off x="3286" y="1572066"/>
        <a:ext cx="3203971" cy="1119960"/>
      </dsp:txXfrm>
    </dsp:sp>
    <dsp:sp modelId="{7C93F1DC-6285-48DC-8F30-9D1548CF7A15}">
      <dsp:nvSpPr>
        <dsp:cNvPr id="0" name=""/>
        <dsp:cNvSpPr/>
      </dsp:nvSpPr>
      <dsp:spPr>
        <a:xfrm>
          <a:off x="3655814" y="300532"/>
          <a:ext cx="3203971" cy="1271534"/>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ru-RU" sz="1200" kern="1200"/>
            <a:t>Для отбора, размножения, улучшения и анализа лекарственных растений важны методы биотехнологии. </a:t>
          </a:r>
          <a:endParaRPr lang="en-US" sz="1200" kern="1200"/>
        </a:p>
      </dsp:txBody>
      <dsp:txXfrm>
        <a:off x="3655814" y="300532"/>
        <a:ext cx="3203971" cy="1271534"/>
      </dsp:txXfrm>
    </dsp:sp>
    <dsp:sp modelId="{FADDF25A-1B6D-468A-8CDA-940F5AED7AB2}">
      <dsp:nvSpPr>
        <dsp:cNvPr id="0" name=""/>
        <dsp:cNvSpPr/>
      </dsp:nvSpPr>
      <dsp:spPr>
        <a:xfrm>
          <a:off x="3655814" y="1572066"/>
          <a:ext cx="3203971" cy="111996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D57EAC-7170-44EF-99EA-03FD77D8EDE1}">
      <dsp:nvSpPr>
        <dsp:cNvPr id="0" name=""/>
        <dsp:cNvSpPr/>
      </dsp:nvSpPr>
      <dsp:spPr>
        <a:xfrm>
          <a:off x="7308342" y="300532"/>
          <a:ext cx="3203971" cy="1271534"/>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ru-RU" sz="1200" kern="1200"/>
            <a:t>Системы культивирования клеток растений представляют собой потенциальный возобновляемый источник ценных лекарственных соединений, ароматизаторов, отдушек и красителей, которые не могут быть получены микробными клетками или химическим синтезом.</a:t>
          </a:r>
          <a:endParaRPr lang="en-US" sz="1200" kern="1200"/>
        </a:p>
      </dsp:txBody>
      <dsp:txXfrm>
        <a:off x="7308342" y="300532"/>
        <a:ext cx="3203971" cy="1271534"/>
      </dsp:txXfrm>
    </dsp:sp>
    <dsp:sp modelId="{A3F27301-948D-467D-BD06-FE030D1AF5EE}">
      <dsp:nvSpPr>
        <dsp:cNvPr id="0" name=""/>
        <dsp:cNvSpPr/>
      </dsp:nvSpPr>
      <dsp:spPr>
        <a:xfrm>
          <a:off x="7308342" y="1572066"/>
          <a:ext cx="3203971" cy="111996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C5093E76-9E28-4D48-A80F-02D1B2A5A692}" type="datetimeFigureOut">
              <a:rPr lang="en-US" smtClean="0"/>
              <a:t>9/23/2025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168DB40-012F-4FC1-91A9-071DDB543C75}" type="slidenum">
              <a:rPr lang="en-US" smtClean="0"/>
              <a:t>‹#›</a:t>
            </a:fld>
            <a:endParaRPr lang="en-US"/>
          </a:p>
        </p:txBody>
      </p:sp>
    </p:spTree>
    <p:extLst>
      <p:ext uri="{BB962C8B-B14F-4D97-AF65-F5344CB8AC3E}">
        <p14:creationId xmlns:p14="http://schemas.microsoft.com/office/powerpoint/2010/main" val="367200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C5093E76-9E28-4D48-A80F-02D1B2A5A692}" type="datetimeFigureOut">
              <a:rPr lang="en-US" smtClean="0"/>
              <a:t>9/23/2025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168DB40-012F-4FC1-91A9-071DDB543C75}" type="slidenum">
              <a:rPr lang="en-US" smtClean="0"/>
              <a:t>‹#›</a:t>
            </a:fld>
            <a:endParaRPr lang="en-US"/>
          </a:p>
        </p:txBody>
      </p:sp>
    </p:spTree>
    <p:extLst>
      <p:ext uri="{BB962C8B-B14F-4D97-AF65-F5344CB8AC3E}">
        <p14:creationId xmlns:p14="http://schemas.microsoft.com/office/powerpoint/2010/main" val="248263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C5093E76-9E28-4D48-A80F-02D1B2A5A692}" type="datetimeFigureOut">
              <a:rPr lang="en-US" smtClean="0"/>
              <a:t>9/23/2025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168DB40-012F-4FC1-91A9-071DDB543C75}" type="slidenum">
              <a:rPr lang="en-US" smtClean="0"/>
              <a:t>‹#›</a:t>
            </a:fld>
            <a:endParaRPr lang="en-US"/>
          </a:p>
        </p:txBody>
      </p:sp>
    </p:spTree>
    <p:extLst>
      <p:ext uri="{BB962C8B-B14F-4D97-AF65-F5344CB8AC3E}">
        <p14:creationId xmlns:p14="http://schemas.microsoft.com/office/powerpoint/2010/main" val="143340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C5093E76-9E28-4D48-A80F-02D1B2A5A692}" type="datetimeFigureOut">
              <a:rPr lang="en-US" smtClean="0"/>
              <a:t>9/23/2025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168DB40-012F-4FC1-91A9-071DDB543C75}" type="slidenum">
              <a:rPr lang="en-US" smtClean="0"/>
              <a:t>‹#›</a:t>
            </a:fld>
            <a:endParaRPr lang="en-US"/>
          </a:p>
        </p:txBody>
      </p:sp>
    </p:spTree>
    <p:extLst>
      <p:ext uri="{BB962C8B-B14F-4D97-AF65-F5344CB8AC3E}">
        <p14:creationId xmlns:p14="http://schemas.microsoft.com/office/powerpoint/2010/main" val="245529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5093E76-9E28-4D48-A80F-02D1B2A5A692}" type="datetimeFigureOut">
              <a:rPr lang="en-US" smtClean="0"/>
              <a:t>9/23/2025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168DB40-012F-4FC1-91A9-071DDB543C75}" type="slidenum">
              <a:rPr lang="en-US" smtClean="0"/>
              <a:t>‹#›</a:t>
            </a:fld>
            <a:endParaRPr lang="en-US"/>
          </a:p>
        </p:txBody>
      </p:sp>
    </p:spTree>
    <p:extLst>
      <p:ext uri="{BB962C8B-B14F-4D97-AF65-F5344CB8AC3E}">
        <p14:creationId xmlns:p14="http://schemas.microsoft.com/office/powerpoint/2010/main" val="68173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C5093E76-9E28-4D48-A80F-02D1B2A5A692}" type="datetimeFigureOut">
              <a:rPr lang="en-US" smtClean="0"/>
              <a:t>9/23/2025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C168DB40-012F-4FC1-91A9-071DDB543C75}" type="slidenum">
              <a:rPr lang="en-US" smtClean="0"/>
              <a:t>‹#›</a:t>
            </a:fld>
            <a:endParaRPr lang="en-US"/>
          </a:p>
        </p:txBody>
      </p:sp>
    </p:spTree>
    <p:extLst>
      <p:ext uri="{BB962C8B-B14F-4D97-AF65-F5344CB8AC3E}">
        <p14:creationId xmlns:p14="http://schemas.microsoft.com/office/powerpoint/2010/main" val="357011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C5093E76-9E28-4D48-A80F-02D1B2A5A692}" type="datetimeFigureOut">
              <a:rPr lang="en-US" smtClean="0"/>
              <a:t>9/23/2025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C168DB40-012F-4FC1-91A9-071DDB543C75}" type="slidenum">
              <a:rPr lang="en-US" smtClean="0"/>
              <a:t>‹#›</a:t>
            </a:fld>
            <a:endParaRPr lang="en-US"/>
          </a:p>
        </p:txBody>
      </p:sp>
    </p:spTree>
    <p:extLst>
      <p:ext uri="{BB962C8B-B14F-4D97-AF65-F5344CB8AC3E}">
        <p14:creationId xmlns:p14="http://schemas.microsoft.com/office/powerpoint/2010/main" val="3266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C5093E76-9E28-4D48-A80F-02D1B2A5A692}" type="datetimeFigureOut">
              <a:rPr lang="en-US" smtClean="0"/>
              <a:t>9/23/2025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C168DB40-012F-4FC1-91A9-071DDB543C75}" type="slidenum">
              <a:rPr lang="en-US" smtClean="0"/>
              <a:t>‹#›</a:t>
            </a:fld>
            <a:endParaRPr lang="en-US"/>
          </a:p>
        </p:txBody>
      </p:sp>
    </p:spTree>
    <p:extLst>
      <p:ext uri="{BB962C8B-B14F-4D97-AF65-F5344CB8AC3E}">
        <p14:creationId xmlns:p14="http://schemas.microsoft.com/office/powerpoint/2010/main" val="37073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093E76-9E28-4D48-A80F-02D1B2A5A692}" type="datetimeFigureOut">
              <a:rPr lang="en-US" smtClean="0"/>
              <a:t>9/23/2025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C168DB40-012F-4FC1-91A9-071DDB543C75}" type="slidenum">
              <a:rPr lang="en-US" smtClean="0"/>
              <a:t>‹#›</a:t>
            </a:fld>
            <a:endParaRPr lang="en-US"/>
          </a:p>
        </p:txBody>
      </p:sp>
    </p:spTree>
    <p:extLst>
      <p:ext uri="{BB962C8B-B14F-4D97-AF65-F5344CB8AC3E}">
        <p14:creationId xmlns:p14="http://schemas.microsoft.com/office/powerpoint/2010/main" val="27195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5093E76-9E28-4D48-A80F-02D1B2A5A692}" type="datetimeFigureOut">
              <a:rPr lang="en-US" smtClean="0"/>
              <a:t>9/23/2025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C168DB40-012F-4FC1-91A9-071DDB543C75}" type="slidenum">
              <a:rPr lang="en-US" smtClean="0"/>
              <a:t>‹#›</a:t>
            </a:fld>
            <a:endParaRPr lang="en-US"/>
          </a:p>
        </p:txBody>
      </p:sp>
    </p:spTree>
    <p:extLst>
      <p:ext uri="{BB962C8B-B14F-4D97-AF65-F5344CB8AC3E}">
        <p14:creationId xmlns:p14="http://schemas.microsoft.com/office/powerpoint/2010/main" val="211684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5093E76-9E28-4D48-A80F-02D1B2A5A692}" type="datetimeFigureOut">
              <a:rPr lang="en-US" smtClean="0"/>
              <a:t>9/23/2025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C168DB40-012F-4FC1-91A9-071DDB543C75}" type="slidenum">
              <a:rPr lang="en-US" smtClean="0"/>
              <a:t>‹#›</a:t>
            </a:fld>
            <a:endParaRPr lang="en-US"/>
          </a:p>
        </p:txBody>
      </p:sp>
    </p:spTree>
    <p:extLst>
      <p:ext uri="{BB962C8B-B14F-4D97-AF65-F5344CB8AC3E}">
        <p14:creationId xmlns:p14="http://schemas.microsoft.com/office/powerpoint/2010/main" val="352532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93E76-9E28-4D48-A80F-02D1B2A5A692}" type="datetimeFigureOut">
              <a:rPr lang="en-US" smtClean="0"/>
              <a:t>9/23/2025</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8DB40-012F-4FC1-91A9-071DDB543C75}" type="slidenum">
              <a:rPr lang="en-US" smtClean="0"/>
              <a:t>‹#›</a:t>
            </a:fld>
            <a:endParaRPr lang="en-US"/>
          </a:p>
        </p:txBody>
      </p:sp>
    </p:spTree>
    <p:extLst>
      <p:ext uri="{BB962C8B-B14F-4D97-AF65-F5344CB8AC3E}">
        <p14:creationId xmlns:p14="http://schemas.microsoft.com/office/powerpoint/2010/main" val="94414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3.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4.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image" Target="../media/image3.jpeg"/><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9.xml"/><Relationship Id="rId7" Type="http://schemas.openxmlformats.org/officeDocument/2006/relationships/image" Target="../media/image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0.xml"/><Relationship Id="rId7" Type="http://schemas.openxmlformats.org/officeDocument/2006/relationships/image" Target="../media/image7.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2.xml"/><Relationship Id="rId7" Type="http://schemas.openxmlformats.org/officeDocument/2006/relationships/image" Target="../media/image9.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339442798"/>
              </p:ext>
            </p:extLst>
          </p:nvPr>
        </p:nvGraphicFramePr>
        <p:xfrm>
          <a:off x="987669" y="1764202"/>
          <a:ext cx="10216662"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одзаголовок 2"/>
          <p:cNvSpPr>
            <a:spLocks noGrp="1"/>
          </p:cNvSpPr>
          <p:nvPr>
            <p:ph type="subTitle" idx="1"/>
          </p:nvPr>
        </p:nvSpPr>
        <p:spPr>
          <a:xfrm>
            <a:off x="1524000" y="4589584"/>
            <a:ext cx="9144000" cy="668215"/>
          </a:xfrm>
        </p:spPr>
        <p:txBody>
          <a:bodyPr/>
          <a:lstStyle/>
          <a:p>
            <a:pPr algn="r"/>
            <a:r>
              <a:rPr lang="ru-RU" dirty="0">
                <a:solidFill>
                  <a:srgbClr val="44546A"/>
                </a:solidFill>
              </a:rPr>
              <a:t>Лекция 2</a:t>
            </a:r>
            <a:endParaRPr lang="en-US" dirty="0">
              <a:solidFill>
                <a:srgbClr val="44546A"/>
              </a:solidFill>
            </a:endParaRPr>
          </a:p>
        </p:txBody>
      </p:sp>
    </p:spTree>
    <p:extLst>
      <p:ext uri="{BB962C8B-B14F-4D97-AF65-F5344CB8AC3E}">
        <p14:creationId xmlns:p14="http://schemas.microsoft.com/office/powerpoint/2010/main" val="1618901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74894"/>
            <a:ext cx="10515600" cy="4351338"/>
          </a:xfrm>
        </p:spPr>
        <p:txBody>
          <a:bodyPr>
            <a:normAutofit fontScale="55000" lnSpcReduction="20000"/>
          </a:bodyPr>
          <a:lstStyle/>
          <a:p>
            <a:pPr marL="0" indent="0">
              <a:buNone/>
            </a:pPr>
            <a:r>
              <a:rPr lang="ru-RU" dirty="0"/>
              <a:t>Хотя данные ограничены, кажется что аминокислоты и ферменты представляют наиболее известные и широко распространенные продукты биотехнологии, связанные с питанием, используемые в развивающихся странах. Индия и Китай развили местную промышленность для их производства. Различные факторы ограничивают использование многих других биотехнологий. К примеру, производство силоса не так распространено, исключая таким образом использование микробных культур. Применение рекомбинантного </a:t>
            </a:r>
            <a:r>
              <a:rPr lang="ru-RU" dirty="0" err="1"/>
              <a:t>соматотропина</a:t>
            </a:r>
            <a:r>
              <a:rPr lang="ru-RU" dirty="0"/>
              <a:t> терпит из-за низкого уровня принятия со стороны общественности, отсутствие адекватных кормов хорошего качества и низкого генетического потенциала животных в развивающихся странах. Ферментации лигноцеллюлозных материалов в целях улучшения качества растительных остатков сельскохозяйственных культур и кормов были не очень эффективными.</a:t>
            </a:r>
          </a:p>
          <a:p>
            <a:pPr marL="0" indent="0">
              <a:buNone/>
            </a:pPr>
            <a:r>
              <a:rPr lang="ru-RU" dirty="0"/>
              <a:t>Биотехнологии используются в </a:t>
            </a:r>
            <a:r>
              <a:rPr lang="ru-RU" b="1" dirty="0"/>
              <a:t>области охраны здоровья животных</a:t>
            </a:r>
            <a:r>
              <a:rPr lang="ru-RU" dirty="0"/>
              <a:t> для повышения точности диагностики заболеваний, а также для контроля и лечения заболеваний. </a:t>
            </a:r>
            <a:r>
              <a:rPr lang="ru-RU" dirty="0" err="1"/>
              <a:t>Моноклональные</a:t>
            </a:r>
            <a:r>
              <a:rPr lang="ru-RU" dirty="0"/>
              <a:t> антитела используются в диагностических методах основанных на иммунологии, включая иммуноферментный и </a:t>
            </a:r>
            <a:r>
              <a:rPr lang="ru-RU" dirty="0" err="1"/>
              <a:t>радиоиммунный</a:t>
            </a:r>
            <a:r>
              <a:rPr lang="ru-RU" dirty="0"/>
              <a:t> анализы. Эти методы не различают вакцинированных от инфицированных животных, так что в настоящее время предпочитаются </a:t>
            </a:r>
            <a:r>
              <a:rPr lang="ru-RU" dirty="0" err="1"/>
              <a:t>молекулярно</a:t>
            </a:r>
            <a:r>
              <a:rPr lang="ru-RU" dirty="0"/>
              <a:t> биологические методы, которые обнаруживают специфические последовательности ДНК. Вакцинация также является незаменимым способом для поддержания здоровья животных, и рекомбинантные вакцины имеют потенциальные преимущества по сравнению с традиционными вакцинами в специфичности, стабильности и безопасности. Кроме того, метод стерильных насекомых (SIT), как правило, применяется в рамках всей области управления комплексной борьбой с вредителями, и используется для улучшения здоровья скота в пределах определенной географической области, для борьбы с насекомыми, которые вызывают или передают конкретные заболевания домашнего скота.</a:t>
            </a:r>
          </a:p>
          <a:p>
            <a:pPr marL="0" indent="0">
              <a:buNone/>
            </a:pPr>
            <a:endParaRPr lang="en-US" dirty="0"/>
          </a:p>
        </p:txBody>
      </p:sp>
      <p:pic>
        <p:nvPicPr>
          <p:cNvPr id="6146" name="Picture 2" descr="Животноводств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9386" y="3771900"/>
            <a:ext cx="3540369" cy="26552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Животноводство в России: основные виды и перспективы развит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467" y="3766908"/>
            <a:ext cx="4085737" cy="266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77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44546A"/>
                </a:solidFill>
              </a:rPr>
              <a:t>Микроорганизмы как основные объекты биотехнологии</a:t>
            </a:r>
            <a:endParaRPr lang="en-US" b="1" dirty="0">
              <a:solidFill>
                <a:srgbClr val="44546A"/>
              </a:solidFill>
            </a:endParaRPr>
          </a:p>
        </p:txBody>
      </p:sp>
      <p:sp>
        <p:nvSpPr>
          <p:cNvPr id="3" name="Объект 2"/>
          <p:cNvSpPr>
            <a:spLocks noGrp="1"/>
          </p:cNvSpPr>
          <p:nvPr>
            <p:ph idx="1"/>
          </p:nvPr>
        </p:nvSpPr>
        <p:spPr/>
        <p:txBody>
          <a:bodyPr>
            <a:normAutofit fontScale="62500" lnSpcReduction="20000"/>
          </a:bodyPr>
          <a:lstStyle/>
          <a:p>
            <a:pPr marL="0" indent="0">
              <a:buNone/>
            </a:pPr>
            <a:r>
              <a:rPr lang="ru-RU" dirty="0"/>
              <a:t>Современная биотехнология опирается на достижения естествознания, техники, технологии, биохимии, микробиологии, молекулярной биологии, генетики. Биологические методы используются в борьбе с загрязнением окружающей среды и вредителями растительных и животных организмов. К достижениям биотехнологии можно также отнести применение иммобилизованных ферментов, получение синтетических вакцин, использование клеточной технологии в племенном деле.</a:t>
            </a:r>
          </a:p>
          <a:p>
            <a:pPr marL="0" indent="0">
              <a:buNone/>
            </a:pPr>
            <a:r>
              <a:rPr lang="ru-RU" dirty="0"/>
              <a:t>Широкое распространение получили </a:t>
            </a:r>
            <a:r>
              <a:rPr lang="ru-RU" dirty="0" err="1"/>
              <a:t>гибридомы</a:t>
            </a:r>
            <a:r>
              <a:rPr lang="ru-RU" dirty="0"/>
              <a:t> и продуцируемые ими </a:t>
            </a:r>
            <a:r>
              <a:rPr lang="ru-RU" dirty="0" err="1"/>
              <a:t>моноклональные</a:t>
            </a:r>
            <a:r>
              <a:rPr lang="ru-RU" dirty="0"/>
              <a:t> антитела, используемые в качестве диагностических и лечебных препаратов.</a:t>
            </a:r>
          </a:p>
          <a:p>
            <a:pPr marL="0" indent="0">
              <a:buNone/>
            </a:pPr>
            <a:r>
              <a:rPr lang="ru-RU" dirty="0"/>
              <a:t>Бактерии, грибы, водоросли, лишайники, вирусы, простейшие в жизни людей играют значительную роль. С давних времен люди использовали их в процессах хлебопечения, приготовления вина и пива, в различных производствах. В настоящее время в связи с проблемами получения ценных белковых веществ, увеличения плодородия почв, очищения окружающей среды от загрязнителей, получения биопрепаратов и другими целями и задачами диапазон изучения и использования микроорганизмов значительно расширился. Микроорганизмы помогают людям в производстве эффективных питательных белковых веществ и биологического газа. Их используют при применении биотехнических методов очистки воздуха и сточных вод, при использовании биологических методов уничтожения сельскохозяйственных вредителей, при получении лечебных препаратов, при уничтожении утильсырья.</a:t>
            </a:r>
          </a:p>
          <a:p>
            <a:pPr marL="0" indent="0">
              <a:buNone/>
            </a:pPr>
            <a:r>
              <a:rPr lang="ru-RU" dirty="0"/>
              <a:t>Некоторые виды бактерий используются для регенерации ценных метаболитов и лекарств, их используют с целью решения проблем биологического саморегулирования и биосинтеза, очищения водоемов.</a:t>
            </a:r>
          </a:p>
          <a:p>
            <a:pPr marL="0" indent="0">
              <a:buNone/>
            </a:pPr>
            <a:endParaRPr lang="en-US" dirty="0"/>
          </a:p>
        </p:txBody>
      </p:sp>
    </p:spTree>
    <p:extLst>
      <p:ext uri="{BB962C8B-B14F-4D97-AF65-F5344CB8AC3E}">
        <p14:creationId xmlns:p14="http://schemas.microsoft.com/office/powerpoint/2010/main" val="144569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03709429"/>
              </p:ext>
            </p:extLst>
          </p:nvPr>
        </p:nvGraphicFramePr>
        <p:xfrm>
          <a:off x="855784" y="29576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3337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635382485"/>
              </p:ext>
            </p:extLst>
          </p:nvPr>
        </p:nvGraphicFramePr>
        <p:xfrm>
          <a:off x="785446" y="295763"/>
          <a:ext cx="10515600" cy="5217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11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97056559"/>
              </p:ext>
            </p:extLst>
          </p:nvPr>
        </p:nvGraphicFramePr>
        <p:xfrm>
          <a:off x="477715" y="316524"/>
          <a:ext cx="7400193" cy="641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Бактерии, бактерии, микробы Иллюстрация вектора - иллюстрации насчитывающей  цветасто, природа: 1799274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9860" y="1450731"/>
            <a:ext cx="3839308" cy="383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65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43357291"/>
              </p:ext>
            </p:extLst>
          </p:nvPr>
        </p:nvGraphicFramePr>
        <p:xfrm>
          <a:off x="609600" y="281354"/>
          <a:ext cx="6872654" cy="589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Значение бактерий в жизни человека и природы: вред и польз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506" y="2057400"/>
            <a:ext cx="4009293" cy="267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9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65030860"/>
              </p:ext>
            </p:extLst>
          </p:nvPr>
        </p:nvGraphicFramePr>
        <p:xfrm>
          <a:off x="838200" y="427647"/>
          <a:ext cx="10515600" cy="496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339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13044"/>
          </a:xfrm>
        </p:spPr>
        <p:txBody>
          <a:bodyPr>
            <a:normAutofit/>
          </a:bodyPr>
          <a:lstStyle/>
          <a:p>
            <a:r>
              <a:rPr lang="ru-RU" sz="4000" b="1" dirty="0">
                <a:solidFill>
                  <a:srgbClr val="44546A"/>
                </a:solidFill>
              </a:rPr>
              <a:t>Растения как основные объекты биотехнологии</a:t>
            </a:r>
            <a:endParaRPr lang="en-US" sz="4000" b="1" dirty="0">
              <a:solidFill>
                <a:srgbClr val="44546A"/>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190476971"/>
              </p:ext>
            </p:extLst>
          </p:nvPr>
        </p:nvGraphicFramePr>
        <p:xfrm>
          <a:off x="838200" y="1561856"/>
          <a:ext cx="10515600" cy="2201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News - Salk Institute for Biological Studi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09062" y="4035667"/>
            <a:ext cx="2451193" cy="23808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529 Botany Lab Illustrations &amp; Clip Art - iSto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8792" y="3804810"/>
            <a:ext cx="2842601" cy="284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1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4246605349"/>
              </p:ext>
            </p:extLst>
          </p:nvPr>
        </p:nvGraphicFramePr>
        <p:xfrm>
          <a:off x="548053" y="533158"/>
          <a:ext cx="11022623" cy="188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2716787520"/>
              </p:ext>
            </p:extLst>
          </p:nvPr>
        </p:nvGraphicFramePr>
        <p:xfrm>
          <a:off x="433753" y="2901351"/>
          <a:ext cx="3256084" cy="313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Схема 7"/>
          <p:cNvGraphicFramePr/>
          <p:nvPr>
            <p:extLst>
              <p:ext uri="{D42A27DB-BD31-4B8C-83A1-F6EECF244321}">
                <p14:modId xmlns:p14="http://schemas.microsoft.com/office/powerpoint/2010/main" val="3314804883"/>
              </p:ext>
            </p:extLst>
          </p:nvPr>
        </p:nvGraphicFramePr>
        <p:xfrm>
          <a:off x="8488406" y="2901351"/>
          <a:ext cx="3314699" cy="31393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050" name="Picture 2" descr="Лаборатория клонального микроразмножения на базе ООО НПЦ «Агропищепром»"/>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00840" y="2901351"/>
            <a:ext cx="4576562" cy="305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0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134494070"/>
              </p:ext>
            </p:extLst>
          </p:nvPr>
        </p:nvGraphicFramePr>
        <p:xfrm>
          <a:off x="618392" y="339725"/>
          <a:ext cx="4885593" cy="5410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3173575314"/>
              </p:ext>
            </p:extLst>
          </p:nvPr>
        </p:nvGraphicFramePr>
        <p:xfrm>
          <a:off x="5896708" y="339724"/>
          <a:ext cx="6096000" cy="48916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4964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106017669"/>
              </p:ext>
            </p:extLst>
          </p:nvPr>
        </p:nvGraphicFramePr>
        <p:xfrm>
          <a:off x="706316" y="199049"/>
          <a:ext cx="10515600" cy="299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ЛЕКАРСТВЕННЫЕ РАСТЕНИЯ • Большая российская энциклопедия - электронная  версия"/>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9570" y="3191608"/>
            <a:ext cx="2604589" cy="33264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ЛЕКАРСТВЕННЫЕ РАСТЕНИЯ • Большая российская энциклопедия - электронная  версия"/>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6045" y="3191608"/>
            <a:ext cx="2604589" cy="33264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Толокнянка обыкновенная.В медицинских целях используются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68619" y="3191608"/>
            <a:ext cx="2792966" cy="332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9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451043609"/>
              </p:ext>
            </p:extLst>
          </p:nvPr>
        </p:nvGraphicFramePr>
        <p:xfrm>
          <a:off x="846993" y="216633"/>
          <a:ext cx="10515600" cy="3467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Pharmaceutical Laboratory Testing Of Pesticides On Plants Stock Photo,  Picture And Royalty Free Image. Image 556443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8978" y="3833445"/>
            <a:ext cx="3953607" cy="26337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lue Carbon Analysis Laboratory | Institute of Environment | Florida  International Universi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3814" y="3833446"/>
            <a:ext cx="4207206" cy="263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50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44546A"/>
                </a:solidFill>
              </a:rPr>
              <a:t>Животные как основные объекты биотехнологии </a:t>
            </a:r>
            <a:endParaRPr lang="en-US" b="1" dirty="0">
              <a:solidFill>
                <a:srgbClr val="44546A"/>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800534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34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29880002"/>
              </p:ext>
            </p:extLst>
          </p:nvPr>
        </p:nvGraphicFramePr>
        <p:xfrm>
          <a:off x="838200" y="615462"/>
          <a:ext cx="6054969" cy="5561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Scientists split as genetics lab scales down animal tests | Animal  experimentation | The Guardi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3220" y="835270"/>
            <a:ext cx="2904149" cy="29041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Влияние животноводства на окружающую среду"/>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2613" y="4079631"/>
            <a:ext cx="2904756" cy="196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68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2620</Words>
  <Application>Microsoft Office PowerPoint</Application>
  <PresentationFormat>Широкоэкранный</PresentationFormat>
  <Paragraphs>79</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Презентация PowerPoint</vt:lpstr>
      <vt:lpstr>Презентация PowerPoint</vt:lpstr>
      <vt:lpstr>Растения как основные объекты биотехнологии</vt:lpstr>
      <vt:lpstr>Презентация PowerPoint</vt:lpstr>
      <vt:lpstr>Презентация PowerPoint</vt:lpstr>
      <vt:lpstr>Презентация PowerPoint</vt:lpstr>
      <vt:lpstr>Презентация PowerPoint</vt:lpstr>
      <vt:lpstr>Животные как основные объекты биотехнологии </vt:lpstr>
      <vt:lpstr>Презентация PowerPoint</vt:lpstr>
      <vt:lpstr>Презентация PowerPoint</vt:lpstr>
      <vt:lpstr>Микроорганизмы как основные объекты биотехнологии</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Биотехнологический потенциал различных биообъектов</dc:title>
  <dc:creator>User</dc:creator>
  <cp:lastModifiedBy>Диас Суюнбай</cp:lastModifiedBy>
  <cp:revision>28</cp:revision>
  <dcterms:created xsi:type="dcterms:W3CDTF">2022-09-26T01:35:10Z</dcterms:created>
  <dcterms:modified xsi:type="dcterms:W3CDTF">2025-09-23T11:34:45Z</dcterms:modified>
</cp:coreProperties>
</file>